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7FEFA-33E9-4CB5-ABBE-E5A39F6C1C1E}" type="datetimeFigureOut">
              <a:rPr lang="cs-CZ" smtClean="0"/>
              <a:t>30.04.2025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332A9-11CF-4A71-984D-FD4F8C1D65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9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332A9-11CF-4A71-984D-FD4F8C1D654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15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A5830-1228-81CC-3E76-231E7FE0D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969"/>
            <a:ext cx="9448800" cy="1825096"/>
          </a:xfrm>
        </p:spPr>
        <p:txBody>
          <a:bodyPr/>
          <a:lstStyle/>
          <a:p>
            <a:r>
              <a:rPr lang="cs-CZ" dirty="0">
                <a:solidFill>
                  <a:schemeClr val="accent3"/>
                </a:solidFill>
              </a:rPr>
              <a:t>Staré  divy světa </a:t>
            </a:r>
          </a:p>
        </p:txBody>
      </p:sp>
      <p:pic>
        <p:nvPicPr>
          <p:cNvPr id="4" name="Picture 2" descr="7 divů světa | CK SEN">
            <a:extLst>
              <a:ext uri="{FF2B5EF4-FFF2-40B4-BE49-F238E27FC236}">
                <a16:creationId xmlns:a16="http://schemas.microsoft.com/office/drawing/2014/main" id="{BFA1EBB5-4682-0457-6EC0-70E46174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76" y="2023883"/>
            <a:ext cx="7207624" cy="539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13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B675B2B5-F7C0-5E0A-F3AF-3FB25A4EC4E3}"/>
              </a:ext>
            </a:extLst>
          </p:cNvPr>
          <p:cNvSpPr txBox="1">
            <a:spLocks/>
          </p:cNvSpPr>
          <p:nvPr/>
        </p:nvSpPr>
        <p:spPr>
          <a:xfrm>
            <a:off x="2895600" y="737479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5D452F33-DBBA-35D4-7DC4-0288DAEF0B8C}"/>
              </a:ext>
            </a:extLst>
          </p:cNvPr>
          <p:cNvSpPr txBox="1">
            <a:spLocks/>
          </p:cNvSpPr>
          <p:nvPr/>
        </p:nvSpPr>
        <p:spPr>
          <a:xfrm>
            <a:off x="685800" y="2167666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8416D288-7AD3-4A00-E016-BB41A74BE0AB}"/>
              </a:ext>
            </a:extLst>
          </p:cNvPr>
          <p:cNvSpPr txBox="1">
            <a:spLocks/>
          </p:cNvSpPr>
          <p:nvPr/>
        </p:nvSpPr>
        <p:spPr>
          <a:xfrm>
            <a:off x="3048000" y="889879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258AF8C9-0F63-3AC6-E658-878339614136}"/>
              </a:ext>
            </a:extLst>
          </p:cNvPr>
          <p:cNvSpPr txBox="1">
            <a:spLocks/>
          </p:cNvSpPr>
          <p:nvPr/>
        </p:nvSpPr>
        <p:spPr>
          <a:xfrm>
            <a:off x="838200" y="2320066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9B3EF70E-930B-401D-8621-4699F9B9BB0C}"/>
              </a:ext>
            </a:extLst>
          </p:cNvPr>
          <p:cNvSpPr txBox="1">
            <a:spLocks/>
          </p:cNvSpPr>
          <p:nvPr/>
        </p:nvSpPr>
        <p:spPr>
          <a:xfrm>
            <a:off x="3200400" y="1042279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8C2340ED-DD1C-4D6A-7BC7-DF0F3F7759A6}"/>
              </a:ext>
            </a:extLst>
          </p:cNvPr>
          <p:cNvSpPr txBox="1">
            <a:spLocks/>
          </p:cNvSpPr>
          <p:nvPr/>
        </p:nvSpPr>
        <p:spPr>
          <a:xfrm>
            <a:off x="990600" y="2472466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64AB2D52-5B30-7779-EC00-745FCB961BBB}"/>
              </a:ext>
            </a:extLst>
          </p:cNvPr>
          <p:cNvSpPr txBox="1">
            <a:spLocks/>
          </p:cNvSpPr>
          <p:nvPr/>
        </p:nvSpPr>
        <p:spPr>
          <a:xfrm>
            <a:off x="3352800" y="1194679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388A5046-1A91-BD3D-ADE2-897A475F89A4}"/>
              </a:ext>
            </a:extLst>
          </p:cNvPr>
          <p:cNvSpPr txBox="1">
            <a:spLocks/>
          </p:cNvSpPr>
          <p:nvPr/>
        </p:nvSpPr>
        <p:spPr>
          <a:xfrm>
            <a:off x="1143000" y="2624866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342A2E03-F805-277B-2222-E41801A7B8EC}"/>
              </a:ext>
            </a:extLst>
          </p:cNvPr>
          <p:cNvSpPr txBox="1">
            <a:spLocks/>
          </p:cNvSpPr>
          <p:nvPr/>
        </p:nvSpPr>
        <p:spPr>
          <a:xfrm>
            <a:off x="3505200" y="1347079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7078F9C0-3931-D373-242B-9C903C0815CF}"/>
              </a:ext>
            </a:extLst>
          </p:cNvPr>
          <p:cNvSpPr txBox="1">
            <a:spLocks/>
          </p:cNvSpPr>
          <p:nvPr/>
        </p:nvSpPr>
        <p:spPr>
          <a:xfrm>
            <a:off x="1295400" y="2777266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F1E0F023-A8AF-6745-F072-914F28A342B0}"/>
              </a:ext>
            </a:extLst>
          </p:cNvPr>
          <p:cNvSpPr txBox="1">
            <a:spLocks/>
          </p:cNvSpPr>
          <p:nvPr/>
        </p:nvSpPr>
        <p:spPr>
          <a:xfrm>
            <a:off x="3657600" y="1499479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17" name="Zástupný obsah 2">
            <a:extLst>
              <a:ext uri="{FF2B5EF4-FFF2-40B4-BE49-F238E27FC236}">
                <a16:creationId xmlns:a16="http://schemas.microsoft.com/office/drawing/2014/main" id="{4298C61E-5D46-1C30-74DD-9936850B750C}"/>
              </a:ext>
            </a:extLst>
          </p:cNvPr>
          <p:cNvSpPr txBox="1">
            <a:spLocks/>
          </p:cNvSpPr>
          <p:nvPr/>
        </p:nvSpPr>
        <p:spPr>
          <a:xfrm>
            <a:off x="1447800" y="2929666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7CA9DE01-1F60-BBCE-FB40-D118995E0000}"/>
              </a:ext>
            </a:extLst>
          </p:cNvPr>
          <p:cNvSpPr txBox="1">
            <a:spLocks/>
          </p:cNvSpPr>
          <p:nvPr/>
        </p:nvSpPr>
        <p:spPr>
          <a:xfrm>
            <a:off x="3810000" y="1651879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19" name="Zástupný obsah 2">
            <a:extLst>
              <a:ext uri="{FF2B5EF4-FFF2-40B4-BE49-F238E27FC236}">
                <a16:creationId xmlns:a16="http://schemas.microsoft.com/office/drawing/2014/main" id="{55C4C769-AFEB-5E8F-9314-DA1D426E6E84}"/>
              </a:ext>
            </a:extLst>
          </p:cNvPr>
          <p:cNvSpPr txBox="1">
            <a:spLocks/>
          </p:cNvSpPr>
          <p:nvPr/>
        </p:nvSpPr>
        <p:spPr>
          <a:xfrm>
            <a:off x="1600200" y="3082066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2066" name="Picture 18" descr="Pyramidy v Gíze, Egypt">
            <a:extLst>
              <a:ext uri="{FF2B5EF4-FFF2-40B4-BE49-F238E27FC236}">
                <a16:creationId xmlns:a16="http://schemas.microsoft.com/office/drawing/2014/main" id="{E3A23F69-37A2-9222-BA57-A72BA5432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29" y="58631"/>
            <a:ext cx="11564706" cy="651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Mýtus, nebo pravda? Napoleon se vypotácel z pyramidy bledý. V očích měl  hrůzu - iDNES.cz">
            <a:extLst>
              <a:ext uri="{FF2B5EF4-FFF2-40B4-BE49-F238E27FC236}">
                <a16:creationId xmlns:a16="http://schemas.microsoft.com/office/drawing/2014/main" id="{D35D6472-BC94-329B-CAE9-F4012CA39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0"/>
            <a:ext cx="9794875" cy="65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Pyramidy v gíze, káhira, egypt fototapeta • fototapety proslulé místo,  exteriér budovy, cairo | myloview.cz">
            <a:extLst>
              <a:ext uri="{FF2B5EF4-FFF2-40B4-BE49-F238E27FC236}">
                <a16:creationId xmlns:a16="http://schemas.microsoft.com/office/drawing/2014/main" id="{1F6D2B77-AA34-78C0-606B-B09869406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72" y="35418"/>
            <a:ext cx="10393728" cy="645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3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B8D2FA-0831-E753-133E-F8A17F4FF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solidFill>
                  <a:srgbClr val="FFFF00"/>
                </a:solidFill>
              </a:rPr>
              <a:t>Pyramidy v </a:t>
            </a:r>
            <a:r>
              <a:rPr lang="cs-CZ" dirty="0" err="1">
                <a:solidFill>
                  <a:srgbClr val="FFFF00"/>
                </a:solidFill>
              </a:rPr>
              <a:t>gíze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65C417-5F91-48C8-0682-48582688F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976" y="2545386"/>
            <a:ext cx="10820400" cy="4024125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B0F0"/>
                </a:solidFill>
              </a:rPr>
              <a:t>Pyramidy jsou jediným z divů starověkého světa</a:t>
            </a:r>
          </a:p>
          <a:p>
            <a:r>
              <a:rPr lang="cs-CZ" sz="3200" b="1" dirty="0">
                <a:solidFill>
                  <a:srgbClr val="00B0F0"/>
                </a:solidFill>
              </a:rPr>
              <a:t>Který se zachovaly do současnosti</a:t>
            </a:r>
          </a:p>
          <a:p>
            <a:r>
              <a:rPr lang="cs-CZ" sz="3200" b="1" dirty="0">
                <a:solidFill>
                  <a:srgbClr val="00B0F0"/>
                </a:solidFill>
              </a:rPr>
              <a:t>Pyramidy jsou plné pokladů</a:t>
            </a:r>
          </a:p>
          <a:p>
            <a:r>
              <a:rPr lang="cs-CZ" sz="3200" b="1" dirty="0">
                <a:solidFill>
                  <a:srgbClr val="00B0F0"/>
                </a:solidFill>
              </a:rPr>
              <a:t>Antické prameny počítaly mezi sedm divů světa</a:t>
            </a:r>
          </a:p>
          <a:p>
            <a:r>
              <a:rPr lang="cs-CZ" sz="3200" b="1" dirty="0">
                <a:solidFill>
                  <a:srgbClr val="00B0F0"/>
                </a:solidFill>
              </a:rPr>
              <a:t>Velká Sfinga je největší sochou na světě vytesanou z jednoho kusu kamene. </a:t>
            </a:r>
          </a:p>
        </p:txBody>
      </p:sp>
    </p:spTree>
    <p:extLst>
      <p:ext uri="{BB962C8B-B14F-4D97-AF65-F5344CB8AC3E}">
        <p14:creationId xmlns:p14="http://schemas.microsoft.com/office/powerpoint/2010/main" val="412494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33E9E-C622-F540-772A-169BCFD2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44651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chemeClr val="accent1"/>
                </a:solidFill>
              </a:rPr>
              <a:t>		Pyramidy v </a:t>
            </a:r>
            <a:r>
              <a:rPr lang="cs-CZ" dirty="0" err="1">
                <a:solidFill>
                  <a:schemeClr val="accent1"/>
                </a:solidFill>
              </a:rPr>
              <a:t>gíze</a:t>
            </a:r>
            <a:r>
              <a:rPr lang="cs-CZ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74C0B7-519C-9F43-E8D8-2F11DCD59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800" b="0" i="0" dirty="0">
                <a:effectLst/>
                <a:latin typeface="Google Sans"/>
              </a:rPr>
              <a:t>Odhaduje se, že na stavbě pyramid v Gíze pracovalo minimálně 100 000 osob.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b="0" i="0" dirty="0">
                <a:effectLst/>
                <a:latin typeface="Google Sans"/>
              </a:rPr>
              <a:t> Jde o pyramidy, které chrání rovněž Velkou sfingu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b="0" i="0" dirty="0">
                <a:effectLst/>
                <a:latin typeface="Google Sans"/>
              </a:rPr>
              <a:t> Uvádí se, že výstavba každé pyramidy mohla trvat okolo 200 let.  </a:t>
            </a:r>
            <a:endParaRPr lang="cs-CZ" sz="2800" dirty="0">
              <a:latin typeface="Google Sans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800" b="0" i="0" dirty="0">
                <a:effectLst/>
                <a:latin typeface="Google Sans"/>
              </a:rPr>
              <a:t>Uvnitř pyramidy jsou 3 komory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800" b="0" i="0" dirty="0">
                <a:effectLst/>
                <a:latin typeface="Google Sans"/>
              </a:rPr>
              <a:t> jedna se nachází 30 metrů pod povrchem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5562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y Afriky ke stažení - Výběr nejlepších map">
            <a:extLst>
              <a:ext uri="{FF2B5EF4-FFF2-40B4-BE49-F238E27FC236}">
                <a16:creationId xmlns:a16="http://schemas.microsoft.com/office/drawing/2014/main" id="{B39AFDE1-3DEF-45B5-1463-FA94AB56F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20" b="91435" l="9000" r="91600">
                        <a14:foregroundMark x1="40350" y1="7108" x2="40350" y2="7108"/>
                        <a14:foregroundMark x1="40350" y1="7108" x2="40350" y2="7108"/>
                        <a14:foregroundMark x1="40350" y1="7108" x2="39300" y2="8874"/>
                        <a14:foregroundMark x1="9000" y1="24150" x2="9000" y2="24150"/>
                        <a14:foregroundMark x1="9000" y1="24150" x2="9000" y2="24150"/>
                        <a14:foregroundMark x1="9000" y1="24150" x2="9000" y2="24547"/>
                        <a14:foregroundMark x1="57200" y1="91391" x2="57200" y2="91391"/>
                        <a14:foregroundMark x1="56850" y1="91523" x2="56850" y2="91523"/>
                        <a14:foregroundMark x1="56850" y1="91523" x2="56850" y2="91523"/>
                        <a14:foregroundMark x1="13000" y1="42119" x2="13000" y2="42119"/>
                        <a14:foregroundMark x1="72450" y1="66799" x2="72450" y2="66799"/>
                        <a14:foregroundMark x1="72450" y1="66799" x2="72450" y2="66799"/>
                        <a14:foregroundMark x1="72650" y1="66667" x2="72650" y2="66667"/>
                        <a14:foregroundMark x1="72000" y1="66667" x2="72000" y2="66667"/>
                        <a14:foregroundMark x1="72000" y1="66667" x2="72000" y2="66667"/>
                        <a14:foregroundMark x1="90650" y1="40486" x2="90650" y2="40486"/>
                        <a14:foregroundMark x1="91600" y1="41280" x2="91600" y2="41280"/>
                        <a14:foregroundMark x1="18200" y1="45342" x2="18200" y2="453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02" y="109985"/>
            <a:ext cx="5862056" cy="663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8C7D89A9-B4C9-7F85-5EA2-D6EED79A7FA2}"/>
              </a:ext>
            </a:extLst>
          </p:cNvPr>
          <p:cNvCxnSpPr>
            <a:cxnSpLocks/>
          </p:cNvCxnSpPr>
          <p:nvPr/>
        </p:nvCxnSpPr>
        <p:spPr>
          <a:xfrm flipH="1">
            <a:off x="6741459" y="726141"/>
            <a:ext cx="1039906" cy="5647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96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A7F5D-62A2-9DD3-3CB8-036252DCA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Děkuji za pozornost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DB1E8F-EA19-32CD-45CA-1F05B3C0D8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Pavel Horaček </a:t>
            </a:r>
          </a:p>
        </p:txBody>
      </p:sp>
    </p:spTree>
    <p:extLst>
      <p:ext uri="{BB962C8B-B14F-4D97-AF65-F5344CB8AC3E}">
        <p14:creationId xmlns:p14="http://schemas.microsoft.com/office/powerpoint/2010/main" val="4185480726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zační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94</TotalTime>
  <Words>105</Words>
  <Application>Microsoft Office PowerPoint</Application>
  <PresentationFormat>Širokoúhlá obrazovka</PresentationFormat>
  <Paragraphs>16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Google Sans</vt:lpstr>
      <vt:lpstr>Wingdings</vt:lpstr>
      <vt:lpstr>Kondenzační stopa</vt:lpstr>
      <vt:lpstr>Staré  divy světa </vt:lpstr>
      <vt:lpstr>Prezentace aplikace PowerPoint</vt:lpstr>
      <vt:lpstr>Pyramidy v gíze</vt:lpstr>
      <vt:lpstr>  Pyramidy v gíze </vt:lpstr>
      <vt:lpstr>Prezentace aplikace PowerPoint</vt:lpstr>
      <vt:lpstr>Děkuji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5</cp:revision>
  <dcterms:created xsi:type="dcterms:W3CDTF">2025-04-23T08:26:19Z</dcterms:created>
  <dcterms:modified xsi:type="dcterms:W3CDTF">2025-04-30T08:28:13Z</dcterms:modified>
</cp:coreProperties>
</file>