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384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70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92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13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33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8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4599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199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574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527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964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6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48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3142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612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84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365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2B78A-CD5A-40C7-944D-2B07FDA3AD38}" type="datetimeFigureOut">
              <a:rPr lang="cs-CZ" smtClean="0"/>
              <a:t>13.12.2025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FE7E-0944-4933-A1A2-D5AFD60692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9156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FDA7B1-9A96-BB62-F389-34267191C9C1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wdDnDiag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cs-CZ" sz="7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RADEGAST</a:t>
            </a:r>
          </a:p>
        </p:txBody>
      </p:sp>
      <p:pic>
        <p:nvPicPr>
          <p:cNvPr id="1026" name="Picture 2" descr="Radegast Ryze hořká 12% fľaša - BIBI’S GROCERY | Česko &amp; Slovenské ...">
            <a:extLst>
              <a:ext uri="{FF2B5EF4-FFF2-40B4-BE49-F238E27FC236}">
                <a16:creationId xmlns:a16="http://schemas.microsoft.com/office/drawing/2014/main" id="{D1A61ABA-6B31-6A77-3F00-95197BFEB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432" y="2463993"/>
            <a:ext cx="5693634" cy="380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91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F57B6-8F38-4C62-1E73-6FC6D5C11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463" y="744264"/>
            <a:ext cx="9613861" cy="1080938"/>
          </a:xfrm>
        </p:spPr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sz="6000" dirty="0"/>
              <a:t>RADEGAST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09CE580-029B-A3A4-13A9-71DA239C4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920" y="2165398"/>
            <a:ext cx="4550946" cy="45509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2333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TotalTime>20</TotalTime>
  <Words>3</Words>
  <Application>Microsoft Office PowerPoint</Application>
  <PresentationFormat>Širokoúhlá obrazovka</PresentationFormat>
  <Paragraphs>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Berlín</vt:lpstr>
      <vt:lpstr>RADEGAST</vt:lpstr>
      <vt:lpstr> RADEGAST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User</cp:lastModifiedBy>
  <cp:revision>4</cp:revision>
  <dcterms:created xsi:type="dcterms:W3CDTF">2025-11-27T10:58:22Z</dcterms:created>
  <dcterms:modified xsi:type="dcterms:W3CDTF">2025-12-13T15:19:23Z</dcterms:modified>
</cp:coreProperties>
</file>