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17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2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09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9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47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6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7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85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1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32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02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7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40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59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8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E058-F5D5-432F-A8CD-6525932FD394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1A320C-9366-4E05-B930-2277DFFC7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2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65135-E12B-3AA7-7FC2-63769C2A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08" y="198781"/>
            <a:ext cx="8269357" cy="1417983"/>
          </a:xfrm>
        </p:spPr>
        <p:txBody>
          <a:bodyPr>
            <a:noAutofit/>
          </a:bodyPr>
          <a:lstStyle/>
          <a:p>
            <a:pPr algn="ctr"/>
            <a:r>
              <a:rPr lang="cs-CZ" sz="5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POhádková</a:t>
            </a:r>
            <a:r>
              <a:rPr lang="cs-CZ" sz="5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POSTAVA</a:t>
            </a:r>
          </a:p>
        </p:txBody>
      </p:sp>
      <p:pic>
        <p:nvPicPr>
          <p:cNvPr id="1026" name="Picture 2" descr="Category:Moana characters | Disney Wiki | Fandom">
            <a:extLst>
              <a:ext uri="{FF2B5EF4-FFF2-40B4-BE49-F238E27FC236}">
                <a16:creationId xmlns:a16="http://schemas.microsoft.com/office/drawing/2014/main" id="{70DA6284-5407-548A-87C6-EA79FEFE9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49" r="6740" b="4537"/>
          <a:stretch/>
        </p:blipFill>
        <p:spPr bwMode="auto">
          <a:xfrm>
            <a:off x="135521" y="1322514"/>
            <a:ext cx="2177967" cy="238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20 Moana ideas | moana birthday party, moana birthday, moana party">
            <a:extLst>
              <a:ext uri="{FF2B5EF4-FFF2-40B4-BE49-F238E27FC236}">
                <a16:creationId xmlns:a16="http://schemas.microsoft.com/office/drawing/2014/main" id="{E8E7E70A-A946-0D18-BE4F-F411CC62D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5" t="3359" r="9038" b="6612"/>
          <a:stretch/>
        </p:blipFill>
        <p:spPr bwMode="auto">
          <a:xfrm>
            <a:off x="7520716" y="1616764"/>
            <a:ext cx="1473453" cy="234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lack fire Disney Vaiana Mauiho magický rybí | 4KIDS.cz ☆">
            <a:extLst>
              <a:ext uri="{FF2B5EF4-FFF2-40B4-BE49-F238E27FC236}">
                <a16:creationId xmlns:a16="http://schemas.microsoft.com/office/drawing/2014/main" id="{88014739-4EEF-DAC3-34E2-E0475A3A87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0" t="2135" r="22277" b="-2135"/>
          <a:stretch/>
        </p:blipFill>
        <p:spPr bwMode="auto">
          <a:xfrm rot="482609">
            <a:off x="10149121" y="961905"/>
            <a:ext cx="1587467" cy="207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Mořské mušle - malý MIX | svicky.net">
            <a:extLst>
              <a:ext uri="{FF2B5EF4-FFF2-40B4-BE49-F238E27FC236}">
                <a16:creationId xmlns:a16="http://schemas.microsoft.com/office/drawing/2014/main" id="{67652486-C6CD-49B2-4283-08DAB35F4A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8" t="5281" r="8490" b="13591"/>
          <a:stretch/>
        </p:blipFill>
        <p:spPr bwMode="auto">
          <a:xfrm>
            <a:off x="7828874" y="4497329"/>
            <a:ext cx="2955008" cy="216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ana (character) - Wikipedia">
            <a:extLst>
              <a:ext uri="{FF2B5EF4-FFF2-40B4-BE49-F238E27FC236}">
                <a16:creationId xmlns:a16="http://schemas.microsoft.com/office/drawing/2014/main" id="{15238271-4F19-B798-62E2-1C464FE15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760" y="1817276"/>
            <a:ext cx="2327851" cy="428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Řetízek Moana (Odvážná Vaiana: Legenda o konci světa)">
            <a:extLst>
              <a:ext uri="{FF2B5EF4-FFF2-40B4-BE49-F238E27FC236}">
                <a16:creationId xmlns:a16="http://schemas.microsoft.com/office/drawing/2014/main" id="{AD12E9E3-D4B9-9277-53D5-B1AE54C3E5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9" t="-16328" r="25834" b="25973"/>
          <a:stretch/>
        </p:blipFill>
        <p:spPr bwMode="auto">
          <a:xfrm>
            <a:off x="2076701" y="3322995"/>
            <a:ext cx="1994428" cy="324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7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Algerian</vt:lpstr>
      <vt:lpstr>Arial</vt:lpstr>
      <vt:lpstr>Trebuchet MS</vt:lpstr>
      <vt:lpstr>Wingdings 3</vt:lpstr>
      <vt:lpstr>Fazeta</vt:lpstr>
      <vt:lpstr>POhádková POSTAVA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Anna Csanádiová</cp:lastModifiedBy>
  <cp:revision>5</cp:revision>
  <dcterms:created xsi:type="dcterms:W3CDTF">2023-11-29T11:06:55Z</dcterms:created>
  <dcterms:modified xsi:type="dcterms:W3CDTF">2024-02-14T21:18:12Z</dcterms:modified>
</cp:coreProperties>
</file>