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D0376-74C2-32E8-DDDE-3F174C90A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2C4517-4C06-D086-0998-EF731C8B7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4761A5-86D2-6CFC-1673-1C507D18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D168-82DE-4C7A-A8AB-143EC81FC69A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5C63E1-4D93-D06B-3228-8171E4A4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84CA0B-AA23-3F0D-3884-14EBA7BA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946-DF7F-47B1-901A-7F88F722E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12303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F6AB2-E6F5-082D-D476-0EADE0CF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DA133E-8FE0-8947-E00C-B29901690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D942A0-DC5D-07E7-6BA0-46DAB06A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D168-82DE-4C7A-A8AB-143EC81FC69A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F99031-5B2C-4D45-9FC6-B7DD967B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57692D-7824-FB73-8D35-284DFA82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946-DF7F-47B1-901A-7F88F722E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62946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52D28F-F030-AD52-22B5-67A8910B8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A50C8B-86DB-BC05-1B42-4AAB79343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9E578E-0687-1013-BE83-7F85E769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D168-82DE-4C7A-A8AB-143EC81FC69A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09E6BE-7C63-ACD9-760F-96BAEF12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6C3E5F-AD6C-AA82-00AC-7133D0D0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946-DF7F-47B1-901A-7F88F722E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04814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6745E-C323-39F5-1786-90DC8A1F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0BBC7-F0BD-7D48-23C0-E2CD45E08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B5EF26-AAB5-D28B-1398-FAA3AE495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D168-82DE-4C7A-A8AB-143EC81FC69A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79EFBF-8AE3-03F0-0E9A-26060B40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695EAD-096C-F8F6-AF98-CDD12A3F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946-DF7F-47B1-901A-7F88F722E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19185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CF9C0-0429-BB8B-D3CE-B47ACC8F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CBC9F8-2FCC-7D0C-B6F7-F3FF4C09F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21BD8B-5039-BEB9-39AC-93536510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D168-82DE-4C7A-A8AB-143EC81FC69A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6AE8CC-23BF-0FD8-DFDC-F193A18E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409C6C-B578-F1DB-CB76-C6A86938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946-DF7F-47B1-901A-7F88F722E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5138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F7A8B-AA49-D4EF-1D7B-AC3765F7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C7C624-E459-6369-E996-C70EC525C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E21CC1-0661-8CFB-4AD0-C116DE531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1A6082-7BAE-DEA7-A6A9-245E4473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D168-82DE-4C7A-A8AB-143EC81FC69A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675F72-DA12-FD5E-246F-3B401733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8EF388-5324-FC11-428E-F011F457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946-DF7F-47B1-901A-7F88F722E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50257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5C309-1E3C-7BE3-677B-0FB563A5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05FF06-BA3F-277F-6CCC-E2385EABB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E6A579-A7B3-39A7-C0B2-BDA9FF9F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BA11C46-0547-BE15-E134-861DCCB80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F5A502-D0DF-0B7C-35D7-0BDD7D86C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D12CE1F-8F1A-7F63-BD98-BEEFC725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D168-82DE-4C7A-A8AB-143EC81FC69A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A287BE3-E4D0-F653-5D98-6E6F909A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05436C-9AC5-20B9-1B72-E2BB9338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946-DF7F-47B1-901A-7F88F722E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92556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2CFA0-C3F3-F679-72A0-46C3FA57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0CE8D8B-A440-DEB2-5F3F-32FFFB13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D168-82DE-4C7A-A8AB-143EC81FC69A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BACAA8-08D9-D2C2-98A2-E30211E3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39B915-1444-B6BA-2134-632C2071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946-DF7F-47B1-901A-7F88F722E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37878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3B4B98A-D320-3E88-47FA-AD0352B4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D168-82DE-4C7A-A8AB-143EC81FC69A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6B38AFF-6749-7554-F88F-B77ED7B0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D523B7-81F3-2788-3C0C-D328D541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946-DF7F-47B1-901A-7F88F722E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72966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8AF00-9C9A-3D97-A93D-672F1159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8ADE36-1CB9-6AED-EC5E-147A8B057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C10310-29A8-1C8D-AD8F-17DB2FDB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944674-CF63-6296-06D6-E9094D26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D168-82DE-4C7A-A8AB-143EC81FC69A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BFB9F7-B81E-73E6-05B0-97FC058A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BAA412-442C-E62D-B0BB-E5BFD664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946-DF7F-47B1-901A-7F88F722E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50097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D12D0-DF76-019E-B134-69B29539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6DA027D-569A-2FBC-07D9-F62DA8EF6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5B7E16-C661-9E02-0880-1F10A9697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234910-2A47-7293-1AC7-5B74298F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D168-82DE-4C7A-A8AB-143EC81FC69A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DE4492-12E9-1119-CB52-D4B50234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61358C-0E42-58F2-0311-8116D3FC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946-DF7F-47B1-901A-7F88F722E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55557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9A35140-3728-0B7B-563A-F20B6E332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B05B32-2DF1-1377-2CCF-E9FB2C054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BE2E7F-87BB-A0B6-4BDA-2B202D9B5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D168-82DE-4C7A-A8AB-143EC81FC69A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4634F2-22A8-192C-B150-C456D9613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AD902A-EF1D-139C-B0DA-B66D729BB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B946-DF7F-47B1-901A-7F88F722E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F4687-7B93-84E4-A877-6E2BCB0A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cs-CZ" sz="8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Ý</a:t>
            </a:r>
            <a:r>
              <a:rPr lang="cs-CZ" sz="88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</a:t>
            </a:r>
            <a:r>
              <a:rPr lang="cs-CZ" sz="8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cs-CZ" sz="88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cs-CZ" sz="8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</a:t>
            </a:r>
            <a:r>
              <a:rPr lang="cs-CZ" sz="88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</a:t>
            </a:r>
            <a:r>
              <a:rPr lang="cs-CZ" sz="8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cs-CZ" sz="88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cs-CZ" sz="8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Í</a:t>
            </a:r>
            <a:r>
              <a:rPr lang="cs-CZ" sz="88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</a:t>
            </a:r>
            <a:r>
              <a:rPr lang="cs-CZ" sz="8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</a:p>
        </p:txBody>
      </p:sp>
      <p:pic>
        <p:nvPicPr>
          <p:cNvPr id="1028" name="Picture 4" descr="Ekosystém rybník — Stockový vektor">
            <a:extLst>
              <a:ext uri="{FF2B5EF4-FFF2-40B4-BE49-F238E27FC236}">
                <a16:creationId xmlns:a16="http://schemas.microsoft.com/office/drawing/2014/main" id="{05EDBD9D-6489-2AC0-C503-91F3C440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12" y="2169564"/>
            <a:ext cx="5344853" cy="37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yšová deka Vektorové ilustrace rybář drží ryb - PIXERS.CZ">
            <a:extLst>
              <a:ext uri="{FF2B5EF4-FFF2-40B4-BE49-F238E27FC236}">
                <a16:creationId xmlns:a16="http://schemas.microsoft.com/office/drawing/2014/main" id="{1CE612AB-36BA-5BA2-84F6-460CF765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3161" r="9460" b="3952"/>
          <a:stretch/>
        </p:blipFill>
        <p:spPr bwMode="auto">
          <a:xfrm>
            <a:off x="9356033" y="2372139"/>
            <a:ext cx="1709531" cy="31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odnická pohádka aneb vodník Šplouch a kouzelný proutek">
            <a:extLst>
              <a:ext uri="{FF2B5EF4-FFF2-40B4-BE49-F238E27FC236}">
                <a16:creationId xmlns:a16="http://schemas.microsoft.com/office/drawing/2014/main" id="{178FF393-3E35-8AC2-2400-461F551E2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t="5904" r="22354" b="2220"/>
          <a:stretch/>
        </p:blipFill>
        <p:spPr bwMode="auto">
          <a:xfrm>
            <a:off x="503582" y="2037042"/>
            <a:ext cx="1891210" cy="36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8705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76923-9E82-12EF-A312-32703813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58" y="550655"/>
            <a:ext cx="10632233" cy="1423919"/>
          </a:xfrm>
        </p:spPr>
        <p:txBody>
          <a:bodyPr>
            <a:normAutofit/>
          </a:bodyPr>
          <a:lstStyle/>
          <a:p>
            <a:pPr algn="ctr"/>
            <a:r>
              <a:rPr lang="cs-CZ" sz="96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Kapr</a:t>
            </a:r>
          </a:p>
        </p:txBody>
      </p:sp>
      <p:pic>
        <p:nvPicPr>
          <p:cNvPr id="1028" name="Picture 4" descr="MINI - Kapr obecný - šupináč 36 cm - E-shop Jezírka Banat">
            <a:extLst>
              <a:ext uri="{FF2B5EF4-FFF2-40B4-BE49-F238E27FC236}">
                <a16:creationId xmlns:a16="http://schemas.microsoft.com/office/drawing/2014/main" id="{4E9369F2-CCCE-E832-209B-FA4488710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1" b="16448"/>
          <a:stretch/>
        </p:blipFill>
        <p:spPr bwMode="auto">
          <a:xfrm>
            <a:off x="1431235" y="2305877"/>
            <a:ext cx="9869556" cy="428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10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64F8C-DE6C-5894-657D-027C97CB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96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SUMEC</a:t>
            </a:r>
          </a:p>
        </p:txBody>
      </p:sp>
      <p:pic>
        <p:nvPicPr>
          <p:cNvPr id="2050" name="Picture 2" descr="Sumec velký - Atlas ryb - Český rybářský svaz - MO Bechyně">
            <a:extLst>
              <a:ext uri="{FF2B5EF4-FFF2-40B4-BE49-F238E27FC236}">
                <a16:creationId xmlns:a16="http://schemas.microsoft.com/office/drawing/2014/main" id="{48609AE3-3E68-F6EC-70E1-50E652FC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18" y="1690688"/>
            <a:ext cx="9004852" cy="508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1D56A-4B09-1792-2401-3CFE9375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9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ÚHOŘ</a:t>
            </a:r>
          </a:p>
        </p:txBody>
      </p:sp>
      <p:pic>
        <p:nvPicPr>
          <p:cNvPr id="3074" name="Picture 2" descr="Úhoř říční - Atlas ryb - Český rybářský svaz - MO Bechyně">
            <a:extLst>
              <a:ext uri="{FF2B5EF4-FFF2-40B4-BE49-F238E27FC236}">
                <a16:creationId xmlns:a16="http://schemas.microsoft.com/office/drawing/2014/main" id="{D0C7A72C-80A8-E6FF-97CC-E96E8904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75" y="1682555"/>
            <a:ext cx="8839986" cy="505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34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8C4F7-CD8B-D484-E4FF-BDB33F7A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11" y="590412"/>
            <a:ext cx="10560850" cy="140529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96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OKOUN</a:t>
            </a:r>
          </a:p>
        </p:txBody>
      </p:sp>
      <p:pic>
        <p:nvPicPr>
          <p:cNvPr id="4098" name="Picture 2" descr="Okoun říční - Atlas ryb - Český rybářský svaz - MO Bechyně">
            <a:extLst>
              <a:ext uri="{FF2B5EF4-FFF2-40B4-BE49-F238E27FC236}">
                <a16:creationId xmlns:a16="http://schemas.microsoft.com/office/drawing/2014/main" id="{1E07F3F3-EFEE-8A6E-1CC1-D106F6006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75" y="1995703"/>
            <a:ext cx="8971721" cy="464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935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EB761-F293-8133-DC0D-965A9613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</a:t>
            </a:r>
          </a:p>
        </p:txBody>
      </p:sp>
      <p:pic>
        <p:nvPicPr>
          <p:cNvPr id="5122" name="Picture 2" descr="Lín obecný - Atlas ryb - Český rybářský svaz - MO Bechyně">
            <a:extLst>
              <a:ext uri="{FF2B5EF4-FFF2-40B4-BE49-F238E27FC236}">
                <a16:creationId xmlns:a16="http://schemas.microsoft.com/office/drawing/2014/main" id="{01429507-D2A4-C796-46AF-127C8DCF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48" y="1978714"/>
            <a:ext cx="8960504" cy="43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313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355F7-C293-8A4E-B125-9CE7525D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Dobrou chuť přeje Natálie</a:t>
            </a:r>
          </a:p>
        </p:txBody>
      </p:sp>
      <p:pic>
        <p:nvPicPr>
          <p:cNvPr id="6148" name="Picture 4" descr="Obalovaný kapr + ,,bramborový&quot; salát">
            <a:extLst>
              <a:ext uri="{FF2B5EF4-FFF2-40B4-BE49-F238E27FC236}">
                <a16:creationId xmlns:a16="http://schemas.microsoft.com/office/drawing/2014/main" id="{A5F00135-7650-9D55-5F71-330FEEF5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5" y="1606095"/>
            <a:ext cx="9992139" cy="48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50585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</Words>
  <Application>Microsoft Office PowerPoint</Application>
  <PresentationFormat>Širokoúhlá obrazovka</PresentationFormat>
  <Paragraphs>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VÝLOV RYBNÍKA</vt:lpstr>
      <vt:lpstr>Kapr</vt:lpstr>
      <vt:lpstr>SUMEC</vt:lpstr>
      <vt:lpstr>ÚHOŘ</vt:lpstr>
      <vt:lpstr>OKOUN</vt:lpstr>
      <vt:lpstr>LÍN</vt:lpstr>
      <vt:lpstr>Dobrou chuť přeje Natálie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3</cp:revision>
  <dcterms:created xsi:type="dcterms:W3CDTF">2023-11-15T11:07:45Z</dcterms:created>
  <dcterms:modified xsi:type="dcterms:W3CDTF">2023-11-27T12:08:10Z</dcterms:modified>
</cp:coreProperties>
</file>