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889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38948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8423068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98548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6298804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6843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579953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59072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29548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1096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50768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15930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52247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8624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5536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06482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D3976-96D0-4F23-B1D2-BC86A980D90E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B8CD5C-A215-4EC5-A7F9-D42BE3F5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75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42C3C-128F-7F49-3ED7-C097CC3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617" y="307705"/>
            <a:ext cx="5300870" cy="2249965"/>
          </a:xfrm>
        </p:spPr>
        <p:txBody>
          <a:bodyPr>
            <a:noAutofit/>
          </a:bodyPr>
          <a:lstStyle/>
          <a:p>
            <a:pPr algn="ctr"/>
            <a:r>
              <a:rPr lang="cs-CZ" sz="4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Krásné Vánoce</a:t>
            </a:r>
            <a:br>
              <a:rPr lang="cs-CZ" sz="4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cs-CZ" sz="4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vám přeje</a:t>
            </a:r>
            <a:br>
              <a:rPr lang="cs-CZ" sz="4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cs-CZ" sz="4800" b="1" i="1" u="sng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Natka</a:t>
            </a:r>
            <a:endParaRPr lang="cs-CZ" sz="4800" b="1" i="1" u="sng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BFA40E-D3A3-344A-24BA-12AF02A96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782956"/>
            <a:ext cx="8915400" cy="319377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Vánoční strom GIF - 120 animovaných GIFů nové nálady! | USAGIF.com">
            <a:extLst>
              <a:ext uri="{FF2B5EF4-FFF2-40B4-BE49-F238E27FC236}">
                <a16:creationId xmlns:a16="http://schemas.microsoft.com/office/drawing/2014/main" id="{4BD492DA-CEC0-35F0-6524-93D24623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75" y="2231755"/>
            <a:ext cx="3383020" cy="440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dravé cukroví a ještě zdravější Vánoce | GSKlub.cz">
            <a:extLst>
              <a:ext uri="{FF2B5EF4-FFF2-40B4-BE49-F238E27FC236}">
                <a16:creationId xmlns:a16="http://schemas.microsoft.com/office/drawing/2014/main" id="{73533756-4B24-A838-DCE2-BDAD32A91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2782956"/>
            <a:ext cx="5557627" cy="33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86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11C50-46F9-0C43-D9D0-2084038F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58 video - přáníčko | přáníčka, blahopřání, svátek">
            <a:extLst>
              <a:ext uri="{FF2B5EF4-FFF2-40B4-BE49-F238E27FC236}">
                <a16:creationId xmlns:a16="http://schemas.microsoft.com/office/drawing/2014/main" id="{E88DE0C5-922A-603A-0FB6-A92267602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16" y="110788"/>
            <a:ext cx="6771860" cy="663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959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6591E-43A5-6871-8896-94983493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VÁNOČNÍ ZVYKY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E8D204-8066-0A80-7322-BFF7A6498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2147605"/>
            <a:ext cx="10974525" cy="37776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FFC000"/>
                </a:solidFill>
              </a:rPr>
              <a:t>Pouštění lodiček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accent1"/>
                </a:solidFill>
              </a:rPr>
              <a:t>Pečení cukroví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</a:rPr>
              <a:t>Zpěv koled</a:t>
            </a:r>
          </a:p>
        </p:txBody>
      </p:sp>
      <p:pic>
        <p:nvPicPr>
          <p:cNvPr id="1026" name="Picture 2" descr="2 - Pouštění lodiček | DDM Olomouc - Volný čas na přání. Pro všechny.">
            <a:extLst>
              <a:ext uri="{FF2B5EF4-FFF2-40B4-BE49-F238E27FC236}">
                <a16:creationId xmlns:a16="http://schemas.microsoft.com/office/drawing/2014/main" id="{69450742-74FC-7419-6B8C-8ECFBF244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13" y="1815072"/>
            <a:ext cx="4084245" cy="221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še tradiční recepty na cukroví – K Nakousnutí!">
            <a:extLst>
              <a:ext uri="{FF2B5EF4-FFF2-40B4-BE49-F238E27FC236}">
                <a16:creationId xmlns:a16="http://schemas.microsoft.com/office/drawing/2014/main" id="{1AA7597E-5109-BBAB-C017-3D511736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2" y="4077249"/>
            <a:ext cx="4216327" cy="252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ánoční koleda zpěváci téma 1 obrazy na stěnu • obrazy koleda, zpěváci,  zimní čas | myloview.cz">
            <a:extLst>
              <a:ext uri="{FF2B5EF4-FFF2-40B4-BE49-F238E27FC236}">
                <a16:creationId xmlns:a16="http://schemas.microsoft.com/office/drawing/2014/main" id="{3364A8A6-3E48-ACD6-52E0-58D811DCB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38" y="4077248"/>
            <a:ext cx="3037466" cy="25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542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0F417-85E7-DF06-CAB5-B0405816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600" b="1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MŮJ VÁNOČNÍ DÁREK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090058-F843-15AE-6650-78668645E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4" y="1729408"/>
            <a:ext cx="9454294" cy="46713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600" dirty="0" err="1"/>
              <a:t>Ipad</a:t>
            </a:r>
            <a:endParaRPr lang="cs-CZ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Nike </a:t>
            </a:r>
            <a:r>
              <a:rPr lang="cs-CZ" sz="3200" dirty="0" err="1"/>
              <a:t>Dunk</a:t>
            </a:r>
            <a:r>
              <a:rPr lang="cs-CZ" sz="3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Nike </a:t>
            </a:r>
            <a:r>
              <a:rPr lang="cs-CZ" sz="3200" dirty="0" err="1"/>
              <a:t>ponozky</a:t>
            </a:r>
            <a:endParaRPr lang="cs-CZ" sz="3200" dirty="0"/>
          </a:p>
        </p:txBody>
      </p:sp>
      <p:pic>
        <p:nvPicPr>
          <p:cNvPr id="2050" name="Picture 2" descr="Nike Dunk Low Grey Fog - SNEAKERGALLERY">
            <a:extLst>
              <a:ext uri="{FF2B5EF4-FFF2-40B4-BE49-F238E27FC236}">
                <a16:creationId xmlns:a16="http://schemas.microsoft.com/office/drawing/2014/main" id="{800C88E0-3F19-F70C-C18F-CC2A15EBB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0277"/>
          <a:stretch/>
        </p:blipFill>
        <p:spPr bwMode="auto">
          <a:xfrm>
            <a:off x="3772989" y="1701248"/>
            <a:ext cx="4214193" cy="245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ple iPad 10,2&quot; 64GB Wi-Fi stříbrný (2021) - UleFone">
            <a:extLst>
              <a:ext uri="{FF2B5EF4-FFF2-40B4-BE49-F238E27FC236}">
                <a16:creationId xmlns:a16="http://schemas.microsoft.com/office/drawing/2014/main" id="{0FB95923-A8B4-CEF9-6327-DD9B4D8B2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r="16417"/>
          <a:stretch/>
        </p:blipFill>
        <p:spPr bwMode="auto">
          <a:xfrm>
            <a:off x="7863039" y="1729408"/>
            <a:ext cx="3472071" cy="37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tníkové ponožky Nike LIGHTWEIGHT QUARTER bílé | AD Sport.cz">
            <a:extLst>
              <a:ext uri="{FF2B5EF4-FFF2-40B4-BE49-F238E27FC236}">
                <a16:creationId xmlns:a16="http://schemas.microsoft.com/office/drawing/2014/main" id="{0464E5BE-F77D-8995-9ED9-077A863A2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18" y="4191270"/>
            <a:ext cx="2885341" cy="244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1839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6164F-E37C-D0A2-BAAA-85D07AF5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8000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Silvestr 2024</a:t>
            </a:r>
          </a:p>
        </p:txBody>
      </p:sp>
      <p:pic>
        <p:nvPicPr>
          <p:cNvPr id="1026" name="Picture 2" descr="2024 Silvester Sticker - 2024 Silvester Happy new year - Discover &amp; Share  GIFs">
            <a:extLst>
              <a:ext uri="{FF2B5EF4-FFF2-40B4-BE49-F238E27FC236}">
                <a16:creationId xmlns:a16="http://schemas.microsoft.com/office/drawing/2014/main" id="{0A62E272-13D5-AFDA-02AB-E40700FE9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78" y="1905000"/>
            <a:ext cx="5236333" cy="496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ětský šampus Hello Kitty 0,75l | cukrovinky Herych">
            <a:extLst>
              <a:ext uri="{FF2B5EF4-FFF2-40B4-BE49-F238E27FC236}">
                <a16:creationId xmlns:a16="http://schemas.microsoft.com/office/drawing/2014/main" id="{BF2228C0-98C4-B3E8-917A-3A6722FFE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8" r="35038" b="2220"/>
          <a:stretch/>
        </p:blipFill>
        <p:spPr bwMode="auto">
          <a:xfrm>
            <a:off x="530086" y="1658177"/>
            <a:ext cx="1417983" cy="42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ÖRLEY ŠAMPUS - Maďarské zlato">
            <a:extLst>
              <a:ext uri="{FF2B5EF4-FFF2-40B4-BE49-F238E27FC236}">
                <a16:creationId xmlns:a16="http://schemas.microsoft.com/office/drawing/2014/main" id="{DC789A7A-FABF-F04C-1A4D-2A1C73007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5" r="32851"/>
          <a:stretch/>
        </p:blipFill>
        <p:spPr bwMode="auto">
          <a:xfrm>
            <a:off x="2303627" y="2009139"/>
            <a:ext cx="1417983" cy="42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0993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Stébla</Template>
  <TotalTime>48</TotalTime>
  <Words>25</Words>
  <Application>Microsoft Office PowerPoint</Application>
  <PresentationFormat>Širokoúhlá obrazovka</PresentationFormat>
  <Paragraphs>10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Algerian</vt:lpstr>
      <vt:lpstr>Arial</vt:lpstr>
      <vt:lpstr>Century Gothic</vt:lpstr>
      <vt:lpstr>Wingdings 3</vt:lpstr>
      <vt:lpstr>Stébla</vt:lpstr>
      <vt:lpstr>Krásné Vánoce vám přeje Natka</vt:lpstr>
      <vt:lpstr>Prezentace aplikace PowerPoint</vt:lpstr>
      <vt:lpstr>VÁNOČNÍ ZVYKY</vt:lpstr>
      <vt:lpstr>MŮJ VÁNOČNÍ DÁREK</vt:lpstr>
      <vt:lpstr>Silvestr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Hříbková Natálie</cp:lastModifiedBy>
  <cp:revision>5</cp:revision>
  <dcterms:created xsi:type="dcterms:W3CDTF">2023-12-11T11:58:47Z</dcterms:created>
  <dcterms:modified xsi:type="dcterms:W3CDTF">2023-12-14T07:30:58Z</dcterms:modified>
</cp:coreProperties>
</file>