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F456-F2CE-4A96-95F4-ADE5C6A597D9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62A49-E19D-4DEF-BD7D-10557CE17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7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4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4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6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3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5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7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2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0360-D28A-4F58-AB4D-966D3AFC40B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D393BC-5F76-43DB-83D3-87634F2A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91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20686-0D81-3D7F-738B-818762B7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84313"/>
            <a:ext cx="8911687" cy="2067339"/>
          </a:xfrm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SČÍTÁNÍ PTÁKŮ NA KRMÍTKU</a:t>
            </a:r>
            <a:br>
              <a:rPr lang="cs-CZ" sz="4000" dirty="0"/>
            </a:br>
            <a:r>
              <a:rPr lang="cs-CZ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5.1. – 7.1. 2024</a:t>
            </a:r>
            <a:br>
              <a:rPr lang="cs-CZ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4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společnost ornitologická</a:t>
            </a:r>
          </a:p>
        </p:txBody>
      </p:sp>
      <p:pic>
        <p:nvPicPr>
          <p:cNvPr id="1026" name="Picture 2" descr="Česká společnost ornitologická • O nás • Vize a poslání">
            <a:extLst>
              <a:ext uri="{FF2B5EF4-FFF2-40B4-BE49-F238E27FC236}">
                <a16:creationId xmlns:a16="http://schemas.microsoft.com/office/drawing/2014/main" id="{E347530F-7E99-3B25-DF7B-83C9D66A0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3685" r="13423"/>
          <a:stretch/>
        </p:blipFill>
        <p:spPr bwMode="auto">
          <a:xfrm>
            <a:off x="781878" y="2847562"/>
            <a:ext cx="2438401" cy="31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ýkora Koňadra Pták Zahradní - Fotografie zdarma na Pixabay - Pixabay">
            <a:extLst>
              <a:ext uri="{FF2B5EF4-FFF2-40B4-BE49-F238E27FC236}">
                <a16:creationId xmlns:a16="http://schemas.microsoft.com/office/drawing/2014/main" id="{9FEA407E-E0F6-C82E-117C-D0840EBD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45" y="3119856"/>
            <a:ext cx="4145442" cy="273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mozte ptákům přezimovat: Postavte ptačí budky | HECHT">
            <a:extLst>
              <a:ext uri="{FF2B5EF4-FFF2-40B4-BE49-F238E27FC236}">
                <a16:creationId xmlns:a16="http://schemas.microsoft.com/office/drawing/2014/main" id="{4E3CB8BC-16F6-E289-EF45-A81B81F91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0285" r="12749" b="4326"/>
          <a:stretch/>
        </p:blipFill>
        <p:spPr bwMode="auto">
          <a:xfrm>
            <a:off x="3605835" y="3119856"/>
            <a:ext cx="3670854" cy="323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9F7CE-4C78-B4C7-4084-3A14D936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i="1" dirty="0">
                <a:solidFill>
                  <a:srgbClr val="00B0F0"/>
                </a:solidFill>
              </a:rPr>
              <a:t>SÝKORA MODŘÍNKA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AAC3D7-D158-44B5-3849-0D7AA27B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92" y="1905000"/>
            <a:ext cx="11173308" cy="4006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b="1" i="1" dirty="0"/>
              <a:t>Délka 11-12 cm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1" i="1" dirty="0"/>
              <a:t>Modrá čepička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1" i="1" dirty="0"/>
              <a:t>Živí se semeny slunečnice</a:t>
            </a:r>
            <a:endParaRPr lang="cs-CZ" sz="1600" b="1" i="1" dirty="0"/>
          </a:p>
        </p:txBody>
      </p:sp>
      <p:pic>
        <p:nvPicPr>
          <p:cNvPr id="2050" name="Picture 2" descr="Sutonelóza – nemoc modřinek • Česká společnost ornitologická">
            <a:extLst>
              <a:ext uri="{FF2B5EF4-FFF2-40B4-BE49-F238E27FC236}">
                <a16:creationId xmlns:a16="http://schemas.microsoft.com/office/drawing/2014/main" id="{9F1F03D6-FC44-C568-A399-12B383A5E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13243" r="25644" b="12182"/>
          <a:stretch/>
        </p:blipFill>
        <p:spPr bwMode="auto">
          <a:xfrm>
            <a:off x="6617968" y="1964259"/>
            <a:ext cx="5045670" cy="346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mení ptáčků: závěs na strom | Zahrádkářská poradna">
            <a:extLst>
              <a:ext uri="{FF2B5EF4-FFF2-40B4-BE49-F238E27FC236}">
                <a16:creationId xmlns:a16="http://schemas.microsoft.com/office/drawing/2014/main" id="{0BB7B6E1-7F7E-5F59-8F4E-702D417FD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94" r="50002"/>
          <a:stretch/>
        </p:blipFill>
        <p:spPr bwMode="auto">
          <a:xfrm>
            <a:off x="2741382" y="3644179"/>
            <a:ext cx="2832651" cy="2995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rmítko pro ptáky na stojanu Dobar 37 x 28 x 101 cm - HORNBACH">
            <a:extLst>
              <a:ext uri="{FF2B5EF4-FFF2-40B4-BE49-F238E27FC236}">
                <a16:creationId xmlns:a16="http://schemas.microsoft.com/office/drawing/2014/main" id="{BF4245A1-A1F3-5AF6-564F-27021C3FE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r="31225" b="336"/>
          <a:stretch/>
        </p:blipFill>
        <p:spPr bwMode="auto">
          <a:xfrm>
            <a:off x="4704522" y="160546"/>
            <a:ext cx="3167269" cy="66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0C0D25-B60B-4F69-1249-C0D4416E4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82" t="37009" r="39552" b="18791"/>
          <a:stretch/>
        </p:blipFill>
        <p:spPr>
          <a:xfrm rot="20932146">
            <a:off x="8300850" y="360848"/>
            <a:ext cx="2371699" cy="30434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EAFA976-04DE-9B10-5012-68BEC60F5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06" t="25660" r="27351" b="26954"/>
          <a:stretch/>
        </p:blipFill>
        <p:spPr>
          <a:xfrm>
            <a:off x="4196587" y="2076257"/>
            <a:ext cx="1758153" cy="286603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7BB4AC-EB8B-CCAD-1C2B-CA7B47A27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0" t="59213" r="9773" b="10646"/>
          <a:stretch/>
        </p:blipFill>
        <p:spPr bwMode="auto">
          <a:xfrm>
            <a:off x="8379726" y="4554755"/>
            <a:ext cx="3363012" cy="19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53ACF9F-B383-C0DC-C79C-1F7650AF8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50214" r="69084" b="14062"/>
          <a:stretch/>
        </p:blipFill>
        <p:spPr bwMode="auto">
          <a:xfrm>
            <a:off x="504966" y="662804"/>
            <a:ext cx="2057089" cy="29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9955328-B1A8-BC29-0978-97A2AA150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t="16232" r="28862" b="48406"/>
          <a:stretch/>
        </p:blipFill>
        <p:spPr bwMode="auto">
          <a:xfrm>
            <a:off x="2500245" y="4132748"/>
            <a:ext cx="1758153" cy="20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5080F-55A7-F574-FC71-A00FD06B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8000" b="1" i="1" dirty="0">
                <a:solidFill>
                  <a:schemeClr val="accent6">
                    <a:lumMod val="75000"/>
                  </a:schemeClr>
                </a:solidFill>
              </a:rPr>
              <a:t>SÝKORA</a:t>
            </a:r>
            <a:r>
              <a:rPr lang="cs-CZ" sz="6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7300" b="1" i="1" dirty="0">
                <a:solidFill>
                  <a:schemeClr val="accent6">
                    <a:lumMod val="75000"/>
                  </a:schemeClr>
                </a:solidFill>
              </a:rPr>
              <a:t>MODŘÍNKA</a:t>
            </a:r>
            <a:endParaRPr lang="cs-CZ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Sutonelóza – nemoc modřinek • Česká společnost ornitologická">
            <a:extLst>
              <a:ext uri="{FF2B5EF4-FFF2-40B4-BE49-F238E27FC236}">
                <a16:creationId xmlns:a16="http://schemas.microsoft.com/office/drawing/2014/main" id="{284CEED9-EADC-A4B9-DCDC-F1470336D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14884" r="29252" b="12767"/>
          <a:stretch/>
        </p:blipFill>
        <p:spPr bwMode="auto">
          <a:xfrm>
            <a:off x="3419698" y="2592226"/>
            <a:ext cx="5098332" cy="369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FC4D7F50-D6ED-41E7-B991-2651F14FF0A2}"/>
              </a:ext>
            </a:extLst>
          </p:cNvPr>
          <p:cNvSpPr/>
          <p:nvPr/>
        </p:nvSpPr>
        <p:spPr>
          <a:xfrm rot="467531">
            <a:off x="3917719" y="1925173"/>
            <a:ext cx="3234661" cy="129050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i="1" dirty="0"/>
              <a:t>Modrá čepička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3675DB6-C287-DCED-A3F3-762A77CB03C1}"/>
              </a:ext>
            </a:extLst>
          </p:cNvPr>
          <p:cNvSpPr/>
          <p:nvPr/>
        </p:nvSpPr>
        <p:spPr>
          <a:xfrm flipH="1">
            <a:off x="8085630" y="3140330"/>
            <a:ext cx="3017888" cy="10514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>
                <a:solidFill>
                  <a:schemeClr val="tx1"/>
                </a:solidFill>
              </a:rPr>
              <a:t>Bílé tváře</a:t>
            </a: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AA2623A4-A20B-774B-C993-6E9A305E89EA}"/>
              </a:ext>
            </a:extLst>
          </p:cNvPr>
          <p:cNvSpPr/>
          <p:nvPr/>
        </p:nvSpPr>
        <p:spPr>
          <a:xfrm>
            <a:off x="7474225" y="4739875"/>
            <a:ext cx="2796210" cy="105086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>
                <a:solidFill>
                  <a:schemeClr val="tx1"/>
                </a:solidFill>
              </a:rPr>
              <a:t>Žluté břicho</a:t>
            </a:r>
          </a:p>
        </p:txBody>
      </p:sp>
    </p:spTree>
    <p:extLst>
      <p:ext uri="{BB962C8B-B14F-4D97-AF65-F5344CB8AC3E}">
        <p14:creationId xmlns:p14="http://schemas.microsoft.com/office/powerpoint/2010/main" val="590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ýkora koňadra | Naši ptáci | Animals and pets, Animals, Pets">
            <a:extLst>
              <a:ext uri="{FF2B5EF4-FFF2-40B4-BE49-F238E27FC236}">
                <a16:creationId xmlns:a16="http://schemas.microsoft.com/office/drawing/2014/main" id="{BB2CBACF-86F3-DFCF-ED84-C8697B59C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4983" r="5254" b="2621"/>
          <a:stretch/>
        </p:blipFill>
        <p:spPr bwMode="auto">
          <a:xfrm>
            <a:off x="4404446" y="1703733"/>
            <a:ext cx="3732389" cy="4810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15080F-55A7-F574-FC71-A00FD06B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8000" b="1" i="1" dirty="0">
                <a:solidFill>
                  <a:srgbClr val="92D050"/>
                </a:solidFill>
              </a:rPr>
              <a:t>SÝKORA</a:t>
            </a:r>
            <a:r>
              <a:rPr lang="cs-CZ" sz="6000" b="1" i="1" dirty="0">
                <a:solidFill>
                  <a:srgbClr val="92D050"/>
                </a:solidFill>
              </a:rPr>
              <a:t> </a:t>
            </a:r>
            <a:r>
              <a:rPr lang="cs-CZ" sz="7300" b="1" i="1" dirty="0">
                <a:solidFill>
                  <a:srgbClr val="92D050"/>
                </a:solidFill>
              </a:rPr>
              <a:t>KOŇADRA</a:t>
            </a:r>
            <a:endParaRPr lang="cs-CZ" sz="6000" b="1" i="1" dirty="0">
              <a:solidFill>
                <a:srgbClr val="92D050"/>
              </a:solidFill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FC4D7F50-D6ED-41E7-B991-2651F14FF0A2}"/>
              </a:ext>
            </a:extLst>
          </p:cNvPr>
          <p:cNvSpPr/>
          <p:nvPr/>
        </p:nvSpPr>
        <p:spPr>
          <a:xfrm rot="607728">
            <a:off x="3057789" y="1612877"/>
            <a:ext cx="3059790" cy="128675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i="1" dirty="0"/>
              <a:t>Černé temeno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3675DB6-C287-DCED-A3F3-762A77CB03C1}"/>
              </a:ext>
            </a:extLst>
          </p:cNvPr>
          <p:cNvSpPr/>
          <p:nvPr/>
        </p:nvSpPr>
        <p:spPr>
          <a:xfrm rot="526283" flipH="1">
            <a:off x="6740313" y="2625928"/>
            <a:ext cx="3017888" cy="10514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>
                <a:solidFill>
                  <a:schemeClr val="tx1"/>
                </a:solidFill>
              </a:rPr>
              <a:t>Bílé tváře</a:t>
            </a: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AA2623A4-A20B-774B-C993-6E9A305E89EA}"/>
              </a:ext>
            </a:extLst>
          </p:cNvPr>
          <p:cNvSpPr/>
          <p:nvPr/>
        </p:nvSpPr>
        <p:spPr>
          <a:xfrm rot="1260830">
            <a:off x="5897870" y="3901323"/>
            <a:ext cx="2615235" cy="95735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>
                <a:solidFill>
                  <a:schemeClr val="tx1"/>
                </a:solidFill>
              </a:rPr>
              <a:t>Žluté břicho</a:t>
            </a:r>
          </a:p>
        </p:txBody>
      </p:sp>
    </p:spTree>
    <p:extLst>
      <p:ext uri="{BB962C8B-B14F-4D97-AF65-F5344CB8AC3E}">
        <p14:creationId xmlns:p14="http://schemas.microsoft.com/office/powerpoint/2010/main" val="63226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42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Wingdings 3</vt:lpstr>
      <vt:lpstr>Stébla</vt:lpstr>
      <vt:lpstr>SČÍTÁNÍ PTÁKŮ NA KRMÍTKU 5.1. – 7.1. 2024 Česká společnost ornitologická</vt:lpstr>
      <vt:lpstr>SÝKORA MODŘÍNKA</vt:lpstr>
      <vt:lpstr>Prezentace aplikace PowerPoint</vt:lpstr>
      <vt:lpstr>SÝKORA MODŘÍNKA</vt:lpstr>
      <vt:lpstr>SÝKORA KOŇADRA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5</cp:revision>
  <dcterms:created xsi:type="dcterms:W3CDTF">2024-01-03T10:56:42Z</dcterms:created>
  <dcterms:modified xsi:type="dcterms:W3CDTF">2024-01-10T11:17:24Z</dcterms:modified>
</cp:coreProperties>
</file>