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9AFD3-EF88-FB66-F713-01DAA9506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A9CCE2-11E6-BBDE-71F1-51B567546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4494FB-2265-DDD8-BAC7-F4BA7522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ABCFA9-207D-9B9E-E7B1-C873A190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7A637F-DEDA-85DA-913C-DAD56510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89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F3707-A72E-CA36-E94B-A229B7B4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B821DB-9422-4569-BDAB-2A92F0BDC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6226B6-CABF-2871-2173-58AAC5EC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AEB993-6B0F-0080-0E49-F88BD730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96D1CC-8455-65A9-D8AC-16036DFB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63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CFBB2E-1EB1-F8DE-16B8-9D92BBD38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818388-2C9F-69C0-8518-7308F6241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0A4004-DA44-0BE0-06CF-1EA19EA9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56EBB6-46EF-C100-F432-EFC87C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86150A-4C43-1881-8144-9DB1AC9B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87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690DE-35C9-4E08-F396-CFDC8F3D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0A86F-F155-5D6E-A8D2-D2C8C70C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3A85D5-697F-B0DF-8E8C-5493BA0C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D159D2-9298-F0CD-491D-5FAA81BE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49DA04-048B-3FE2-28E9-C5F48F7C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59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66655-B1F0-63EE-EB7C-1D3BF3FA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44F959-82B2-24D2-2964-EF268DE7E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149983-9EE0-5E9E-74A9-F5FC4D83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03EE6C-FFC6-B03F-9018-0BC624C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B09070-DA3E-4A71-AB37-1EF81AF0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17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2D2D6-1CB8-EE22-F3FE-A6E8780B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99F8C9-78D9-0C16-9BF3-5C895D416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ABCEC3-1AE1-73B5-8C8D-0835F6E0A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8C18E5-367C-03B3-8E61-81546A60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7B9ED5-71E3-A0A5-F7E8-449E3187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05D07E-1A1A-3B0A-72DC-5BFD9D33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3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5B7EF-651E-449B-6D2E-2F1230E8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2A570D-F1FF-5AEB-F226-96127D5A0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020E35-4A61-6B64-6578-23CB81050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4B3CBC-97A4-3AAA-5270-788175B65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568B77-4F89-91A2-7C90-1F9D49B35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DF835D-4B1C-1419-5AF8-74F3F364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F4CBCF-E0F0-B9F0-D457-2D41BCCF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5B5ABD8-42C7-8904-6B7C-E55FB926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17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991E3-7E52-6FC1-5FB8-D863DE93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B89051-A0B9-835A-EF96-67B4BEB8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DCE0F2-244F-179F-E728-229959D1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960787-D86F-6470-8856-A43044AF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63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B9B6B7-5038-65F5-9F25-331B8086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4ACF25-5EFE-D314-0534-857FEA14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999745-DDB0-026A-CCDA-48A6F4A2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4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0C4E4-2884-CB2B-2CD8-FDC2DC37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418635-FCD6-8385-51E4-91323E7F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99D07E-A7A4-0FAB-9D33-E74282659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4C41ED-6134-FCB4-0730-549A6AF3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A487DA-4698-12CA-0DF4-6577BD9B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A57B6C-DCC6-050B-D7CF-60C1064A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86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DA5EA-8872-B8F3-7E0E-4D30100A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CFA049-D7EB-AB70-7A2C-9B0E25D5E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6600E4-DE8B-3451-D4E8-70497B596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962C57-4887-72D5-FCB0-91B546EC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821C7C-0398-B6F3-089C-8AE5AEF4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428615-5182-2F77-C01F-646A874B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7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8718AC-2BDA-2134-889F-99F9EB7A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436091-FFF4-1C6E-2B65-2533518F2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7ED1D5-5BDF-D95E-B75D-5116096F6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71644-CB2C-4650-A30B-2C5C16145258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127A97-662A-3B71-3A55-A3D5F82CB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E67F07-9292-F05A-C5D9-EB526B963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39ED-E187-48D6-8A12-06AD16A7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1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A02CC-90C0-14B3-30D3-EBCF7623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HÁDEJ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Jak vybrat vhodné vybavení na plavání pro začátečníky – Swimtime">
            <a:extLst>
              <a:ext uri="{FF2B5EF4-FFF2-40B4-BE49-F238E27FC236}">
                <a16:creationId xmlns:a16="http://schemas.microsoft.com/office/drawing/2014/main" id="{7E6C2902-276B-8DC9-F3B7-457D10009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7" b="25882"/>
          <a:stretch>
            <a:fillRect/>
          </a:stretch>
        </p:blipFill>
        <p:spPr bwMode="auto">
          <a:xfrm>
            <a:off x="345142" y="1127734"/>
            <a:ext cx="3596027" cy="16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k vybrat doplňky na plavání | SPORTISIMO.CZ">
            <a:extLst>
              <a:ext uri="{FF2B5EF4-FFF2-40B4-BE49-F238E27FC236}">
                <a16:creationId xmlns:a16="http://schemas.microsoft.com/office/drawing/2014/main" id="{F1726F36-6ED8-17C7-66BA-A0470751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93210"/>
            <a:ext cx="3929881" cy="17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ybavení na plavání – Plavecké brýle, čepice a doplňky | Sport Vision –  Prodej sportovní obuvi a oblečení">
            <a:extLst>
              <a:ext uri="{FF2B5EF4-FFF2-40B4-BE49-F238E27FC236}">
                <a16:creationId xmlns:a16="http://schemas.microsoft.com/office/drawing/2014/main" id="{D6A3A7D6-9949-5C15-3304-5DAFC6937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33" y="472095"/>
            <a:ext cx="2611765" cy="26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lavání | Olympijský festival Most">
            <a:extLst>
              <a:ext uri="{FF2B5EF4-FFF2-40B4-BE49-F238E27FC236}">
                <a16:creationId xmlns:a16="http://schemas.microsoft.com/office/drawing/2014/main" id="{5E2AEBD2-33F6-0B85-A3E7-547F6821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15" y="3656994"/>
            <a:ext cx="4260086" cy="28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A1F38D-DB18-DE0D-78EF-0EDA4990897A}"/>
              </a:ext>
            </a:extLst>
          </p:cNvPr>
          <p:cNvSpPr txBox="1"/>
          <p:nvPr/>
        </p:nvSpPr>
        <p:spPr>
          <a:xfrm>
            <a:off x="6204329" y="3792070"/>
            <a:ext cx="23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PLAVÁNÍ</a:t>
            </a:r>
          </a:p>
        </p:txBody>
      </p:sp>
    </p:spTree>
    <p:extLst>
      <p:ext uri="{BB962C8B-B14F-4D97-AF65-F5344CB8AC3E}">
        <p14:creationId xmlns:p14="http://schemas.microsoft.com/office/powerpoint/2010/main" val="10913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8C564-F6BA-4684-C7E3-72E97FEB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PLAVÁNÍ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9E638D9-6F75-259A-2F39-E7DA9BB34C86}"/>
              </a:ext>
            </a:extLst>
          </p:cNvPr>
          <p:cNvSpPr txBox="1"/>
          <p:nvPr/>
        </p:nvSpPr>
        <p:spPr>
          <a:xfrm>
            <a:off x="448235" y="1353671"/>
            <a:ext cx="8337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První moderní plavání začalo nějak </a:t>
            </a:r>
          </a:p>
          <a:p>
            <a:r>
              <a:rPr lang="cs-CZ" sz="3200" dirty="0"/>
              <a:t>   19. století v Anglii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První známý plavec byl kapitán Matthew </a:t>
            </a:r>
            <a:r>
              <a:rPr lang="cs-CZ" sz="3200" dirty="0" err="1"/>
              <a:t>Webb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Josef Rössler-</a:t>
            </a:r>
            <a:r>
              <a:rPr lang="cs-CZ" sz="3200" dirty="0" err="1"/>
              <a:t>Ořovský</a:t>
            </a:r>
            <a:r>
              <a:rPr lang="cs-CZ" sz="3200" dirty="0"/>
              <a:t> byl Český plavec</a:t>
            </a:r>
          </a:p>
        </p:txBody>
      </p:sp>
      <p:pic>
        <p:nvPicPr>
          <p:cNvPr id="1026" name="Picture 2" descr="MS v plavání 2025 Singapur - iVysílání | Česká televize">
            <a:extLst>
              <a:ext uri="{FF2B5EF4-FFF2-40B4-BE49-F238E27FC236}">
                <a16:creationId xmlns:a16="http://schemas.microsoft.com/office/drawing/2014/main" id="{155007D8-149E-6DC4-4E06-52583C7A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59" y="4430338"/>
            <a:ext cx="3945965" cy="221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vání - XXXIII. letní olympijské hry 2024 Paříž | Česká televize">
            <a:extLst>
              <a:ext uri="{FF2B5EF4-FFF2-40B4-BE49-F238E27FC236}">
                <a16:creationId xmlns:a16="http://schemas.microsoft.com/office/drawing/2014/main" id="{1CC061E0-ED4F-5A18-6713-256D0F53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40" y="658397"/>
            <a:ext cx="3611529" cy="203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ulsport im Happyland: „Jedes Klosterneuburger Schulkind lernt im ...">
            <a:extLst>
              <a:ext uri="{FF2B5EF4-FFF2-40B4-BE49-F238E27FC236}">
                <a16:creationId xmlns:a16="http://schemas.microsoft.com/office/drawing/2014/main" id="{76631679-49BF-A9E4-67E0-D56F462E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35" y="3746329"/>
            <a:ext cx="4352021" cy="290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lepá mapa světa - Mapa světa">
            <a:extLst>
              <a:ext uri="{FF2B5EF4-FFF2-40B4-BE49-F238E27FC236}">
                <a16:creationId xmlns:a16="http://schemas.microsoft.com/office/drawing/2014/main" id="{A6DFB19C-CA59-D933-992E-AC1E594C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1" y="708211"/>
            <a:ext cx="8325410" cy="5692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71AD13F-0026-0825-BE49-2B6966157D9B}"/>
              </a:ext>
            </a:extLst>
          </p:cNvPr>
          <p:cNvSpPr txBox="1"/>
          <p:nvPr/>
        </p:nvSpPr>
        <p:spPr>
          <a:xfrm>
            <a:off x="268540" y="155059"/>
            <a:ext cx="3433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SVĚTOVÝ </a:t>
            </a:r>
          </a:p>
          <a:p>
            <a:pPr algn="ctr"/>
            <a:r>
              <a:rPr lang="cs-CZ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SPORTY</a:t>
            </a:r>
          </a:p>
        </p:txBody>
      </p:sp>
      <p:pic>
        <p:nvPicPr>
          <p:cNvPr id="3074" name="Picture 2" descr="Cartoon Alpine Skier Races Extreme Hill Iceberg Stock Vector Image by ...">
            <a:extLst>
              <a:ext uri="{FF2B5EF4-FFF2-40B4-BE49-F238E27FC236}">
                <a16:creationId xmlns:a16="http://schemas.microsoft.com/office/drawing/2014/main" id="{CA3EEE54-CB8B-8F23-6EF2-4324E1595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r="5770" b="14641"/>
          <a:stretch>
            <a:fillRect/>
          </a:stretch>
        </p:blipFill>
        <p:spPr bwMode="auto">
          <a:xfrm flipH="1">
            <a:off x="7611774" y="1724719"/>
            <a:ext cx="417521" cy="7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🏈 American Football Emoji — Meaning, Copy &amp; Paste">
            <a:extLst>
              <a:ext uri="{FF2B5EF4-FFF2-40B4-BE49-F238E27FC236}">
                <a16:creationId xmlns:a16="http://schemas.microsoft.com/office/drawing/2014/main" id="{E591FB6C-827B-C6D8-A7FA-4737976C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9273" y="2080648"/>
            <a:ext cx="703729" cy="70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id="{A6785B3D-8A8D-9912-A53F-967B340CF19B}"/>
              </a:ext>
            </a:extLst>
          </p:cNvPr>
          <p:cNvSpPr/>
          <p:nvPr/>
        </p:nvSpPr>
        <p:spPr>
          <a:xfrm rot="17366007">
            <a:off x="6964643" y="2066831"/>
            <a:ext cx="167426" cy="43030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 descr="浮世絵 相撲取り その55 Stock Vector | Adobe Stock">
            <a:extLst>
              <a:ext uri="{FF2B5EF4-FFF2-40B4-BE49-F238E27FC236}">
                <a16:creationId xmlns:a16="http://schemas.microsoft.com/office/drawing/2014/main" id="{AE91DEAF-9BC9-751F-81FE-C8FA1C901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8265" r="3411" b="6670"/>
          <a:stretch>
            <a:fillRect/>
          </a:stretch>
        </p:blipFill>
        <p:spPr bwMode="auto">
          <a:xfrm>
            <a:off x="8508067" y="1746144"/>
            <a:ext cx="1474729" cy="95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zo Que Lanza Del Jinete Del Vaquero Ilustración del Vector ...">
            <a:extLst>
              <a:ext uri="{FF2B5EF4-FFF2-40B4-BE49-F238E27FC236}">
                <a16:creationId xmlns:a16="http://schemas.microsoft.com/office/drawing/2014/main" id="{2C4FA82E-A238-5E71-7056-DF47694B6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02" y="3400798"/>
            <a:ext cx="1134443" cy="9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Jedlý papír OLYMPIJSKÉ HRY ZVOLTE VELIKOST: průměr 10 cm ☝, Zvolte ...">
            <a:extLst>
              <a:ext uri="{FF2B5EF4-FFF2-40B4-BE49-F238E27FC236}">
                <a16:creationId xmlns:a16="http://schemas.microsoft.com/office/drawing/2014/main" id="{BFCCF9CB-22BD-0233-D1D3-5A304432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41" y="1724719"/>
            <a:ext cx="2309775" cy="2303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Silhouettes Figures Athletes Popular Sports Stock Vector (Royalty Free ...">
            <a:extLst>
              <a:ext uri="{FF2B5EF4-FFF2-40B4-BE49-F238E27FC236}">
                <a16:creationId xmlns:a16="http://schemas.microsoft.com/office/drawing/2014/main" id="{A04FFFC7-1A69-5FD3-8F5B-37BB4A6C8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0326"/>
          <a:stretch>
            <a:fillRect/>
          </a:stretch>
        </p:blipFill>
        <p:spPr bwMode="auto">
          <a:xfrm>
            <a:off x="729440" y="4210049"/>
            <a:ext cx="2857982" cy="2581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29</Words>
  <Application>Microsoft Office PowerPoint</Application>
  <PresentationFormat>Širokoúhlá obrazovka</PresentationFormat>
  <Paragraphs>11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Motiv Office</vt:lpstr>
      <vt:lpstr>HÁDEJ</vt:lpstr>
      <vt:lpstr>PLAVÁNÍ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2025-09-25T08:03:07Z</dcterms:created>
  <dcterms:modified xsi:type="dcterms:W3CDTF">2025-10-02T08:26:59Z</dcterms:modified>
</cp:coreProperties>
</file>