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6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6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62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9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8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0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2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8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34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6D50-D29F-49D9-9F4E-BA9D67510B1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3A32467-39A8-47A9-B7F0-3C0CC49BCE8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0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AE46D-B9DF-4731-397E-EFA872C1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825" y="152401"/>
            <a:ext cx="9108845" cy="831778"/>
          </a:xfrm>
        </p:spPr>
        <p:txBody>
          <a:bodyPr>
            <a:normAutofit fontScale="90000"/>
          </a:bodyPr>
          <a:lstStyle/>
          <a:p>
            <a:r>
              <a:rPr lang="cs-CZ" sz="67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cs-CZ" u="sng" dirty="0"/>
              <a:t>.</a:t>
            </a:r>
            <a:r>
              <a:rPr lang="cs-CZ" sz="6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října-den</a:t>
            </a:r>
            <a:r>
              <a:rPr lang="cs-CZ" u="sng" dirty="0"/>
              <a:t> </a:t>
            </a:r>
            <a:r>
              <a:rPr lang="cs-CZ" sz="67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stromů</a:t>
            </a:r>
            <a:endParaRPr lang="cs-CZ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5568B6D-8781-C796-494A-912706557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3" y="2012575"/>
            <a:ext cx="3922619" cy="39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9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69221-3C4F-C9BF-D342-D7C231F9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214185"/>
            <a:ext cx="3127829" cy="734136"/>
          </a:xfrm>
        </p:spPr>
        <p:txBody>
          <a:bodyPr/>
          <a:lstStyle/>
          <a:p>
            <a:r>
              <a:rPr lang="cs-CZ" sz="4400" u="sng" dirty="0">
                <a:solidFill>
                  <a:srgbClr val="92D050"/>
                </a:solidFill>
              </a:rPr>
              <a:t>javor</a:t>
            </a:r>
            <a:r>
              <a:rPr lang="cs-CZ" dirty="0"/>
              <a:t> </a:t>
            </a:r>
          </a:p>
        </p:txBody>
      </p:sp>
      <p:pic>
        <p:nvPicPr>
          <p:cNvPr id="1026" name="Picture 2" descr="Javor mléč Acer platanoides | Blanokřídlí v Praze">
            <a:extLst>
              <a:ext uri="{FF2B5EF4-FFF2-40B4-BE49-F238E27FC236}">
                <a16:creationId xmlns:a16="http://schemas.microsoft.com/office/drawing/2014/main" id="{BD031FAB-04D5-C997-CBB6-5138E8761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97" y="1899623"/>
            <a:ext cx="3393620" cy="25181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AB14EA8-DB9E-D94F-9FD5-1BE510D02E27}"/>
              </a:ext>
            </a:extLst>
          </p:cNvPr>
          <p:cNvSpPr/>
          <p:nvPr/>
        </p:nvSpPr>
        <p:spPr>
          <a:xfrm>
            <a:off x="2689412" y="2742305"/>
            <a:ext cx="80682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AutoShape 4" descr="Free fotobanka : strom, Příroda, větev, Slunečním světlem, květ, zelená ...">
            <a:extLst>
              <a:ext uri="{FF2B5EF4-FFF2-40B4-BE49-F238E27FC236}">
                <a16:creationId xmlns:a16="http://schemas.microsoft.com/office/drawing/2014/main" id="{2B92F8E1-AB54-74A6-B576-8F70667E5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Free fotobanka : strom, Příroda, větev, Slunečním světlem, květ, zelená ...">
            <a:extLst>
              <a:ext uri="{FF2B5EF4-FFF2-40B4-BE49-F238E27FC236}">
                <a16:creationId xmlns:a16="http://schemas.microsoft.com/office/drawing/2014/main" id="{953E4A1B-E307-2F47-89A5-49953CB02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BE3B09-A969-106A-5B66-0771F151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320" y="3733800"/>
            <a:ext cx="3575680" cy="2383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5BAF43-DC3D-E51F-AA42-36696BC62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239" y="57672"/>
            <a:ext cx="6423761" cy="6059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406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</TotalTime>
  <Words>5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Gill Sans MT</vt:lpstr>
      <vt:lpstr>Galerie</vt:lpstr>
      <vt:lpstr>20.října-den stromů</vt:lpstr>
      <vt:lpstr>javor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4</cp:revision>
  <dcterms:created xsi:type="dcterms:W3CDTF">2025-10-13T08:13:49Z</dcterms:created>
  <dcterms:modified xsi:type="dcterms:W3CDTF">2025-10-20T08:26:40Z</dcterms:modified>
</cp:coreProperties>
</file>