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6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00141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54077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43019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96585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30481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814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52203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71931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84727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3863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3372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47850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68949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12061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10431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4303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707E-8B78-4B4C-9A16-B6C68EACC202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C6C97B-3760-4710-9557-84B80E785A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6635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526E67-36EF-79FC-A760-96F490BD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Ptáci</a:t>
            </a:r>
            <a:br>
              <a:rPr lang="cs-CZ" dirty="0">
                <a:solidFill>
                  <a:srgbClr val="FFC000"/>
                </a:solidFill>
              </a:rPr>
            </a:b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3905E65-7B9E-E010-6DFB-5E55CF81B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2189" y="624110"/>
            <a:ext cx="7226901" cy="529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478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22A918-8264-20F2-BFDD-4650B8FE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1"/>
            <a:ext cx="12284721" cy="2112460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Pěnkava</a:t>
            </a:r>
          </a:p>
        </p:txBody>
      </p:sp>
      <p:pic>
        <p:nvPicPr>
          <p:cNvPr id="2050" name="Picture 2" descr="Čím se živí ptáci v zimě, která semínka najdou v zahradě | Zahrádkář">
            <a:extLst>
              <a:ext uri="{FF2B5EF4-FFF2-40B4-BE49-F238E27FC236}">
                <a16:creationId xmlns:a16="http://schemas.microsoft.com/office/drawing/2014/main" xmlns="" id="{A99505B1-AA5F-434D-C03C-5C10409E9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353" y="583967"/>
            <a:ext cx="9019448" cy="66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992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93B7EA-A6ED-0949-B9EF-91C31CC6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Sýkorka</a:t>
            </a:r>
          </a:p>
        </p:txBody>
      </p:sp>
      <p:pic>
        <p:nvPicPr>
          <p:cNvPr id="1026" name="Picture 2" descr="Nos oiseaux... - Thé Canelle Orange | Art à thème oiseau, Dessin oiseau ...">
            <a:extLst>
              <a:ext uri="{FF2B5EF4-FFF2-40B4-BE49-F238E27FC236}">
                <a16:creationId xmlns:a16="http://schemas.microsoft.com/office/drawing/2014/main" xmlns="" id="{63C5C448-F969-8586-F6A9-29598AA8C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0689" y="858027"/>
            <a:ext cx="6058017" cy="64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9252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7763F4-7703-03B9-2348-4D2B5458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877" y="666750"/>
            <a:ext cx="8911687" cy="1280890"/>
          </a:xfrm>
        </p:spPr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Datel</a:t>
            </a:r>
          </a:p>
        </p:txBody>
      </p:sp>
      <p:pic>
        <p:nvPicPr>
          <p:cNvPr id="2050" name="Picture 2" descr="Pin en Viaje ornitológico por Europa">
            <a:extLst>
              <a:ext uri="{FF2B5EF4-FFF2-40B4-BE49-F238E27FC236}">
                <a16:creationId xmlns:a16="http://schemas.microsoft.com/office/drawing/2014/main" xmlns="" id="{E1EB0224-49C1-61D4-18B7-C5A5F6E7F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25238">
            <a:off x="5958434" y="-236790"/>
            <a:ext cx="4848729" cy="708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353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03456C-3396-9788-83AA-262D90E2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</a:t>
            </a:r>
          </a:p>
        </p:txBody>
      </p:sp>
      <p:pic>
        <p:nvPicPr>
          <p:cNvPr id="2050" name="Picture 2" descr="Kos černý – Wikiped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083" y="1564731"/>
            <a:ext cx="6281989" cy="4433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4610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D3B0A0-745F-B69F-E8A9-86428D0E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straka</a:t>
            </a:r>
          </a:p>
        </p:txBody>
      </p:sp>
      <p:pic>
        <p:nvPicPr>
          <p:cNvPr id="5122" name="Picture 2" descr="Straka obecná | Naturfoto.cz">
            <a:extLst>
              <a:ext uri="{FF2B5EF4-FFF2-40B4-BE49-F238E27FC236}">
                <a16:creationId xmlns:a16="http://schemas.microsoft.com/office/drawing/2014/main" xmlns="" id="{A8638A2B-1EAD-5ECF-09F3-49B55800F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9803" y="143436"/>
            <a:ext cx="6259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4872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</TotalTime>
  <Words>6</Words>
  <Application>Microsoft Office PowerPoint</Application>
  <PresentationFormat>Vlastní</PresentationFormat>
  <Paragraphs>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Stébla</vt:lpstr>
      <vt:lpstr>Ptáci </vt:lpstr>
      <vt:lpstr>Pěnkava</vt:lpstr>
      <vt:lpstr>Sýkorka</vt:lpstr>
      <vt:lpstr>Datel</vt:lpstr>
      <vt:lpstr>Kos</vt:lpstr>
      <vt:lpstr>straka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 </dc:title>
  <dc:creator>zak</dc:creator>
  <cp:lastModifiedBy>Alena</cp:lastModifiedBy>
  <cp:revision>4</cp:revision>
  <dcterms:created xsi:type="dcterms:W3CDTF">2025-01-10T07:16:58Z</dcterms:created>
  <dcterms:modified xsi:type="dcterms:W3CDTF">2025-01-25T19:53:27Z</dcterms:modified>
</cp:coreProperties>
</file>