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C9A0-FF5A-4DFA-B899-EE8B0EE99B8C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1FE5-4043-4B4F-9570-B68EB39E6A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1464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C9A0-FF5A-4DFA-B899-EE8B0EE99B8C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1FE5-4043-4B4F-9570-B68EB39E6A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1649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C9A0-FF5A-4DFA-B899-EE8B0EE99B8C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1FE5-4043-4B4F-9570-B68EB39E6A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5889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C9A0-FF5A-4DFA-B899-EE8B0EE99B8C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1FE5-4043-4B4F-9570-B68EB39E6A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47459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C9A0-FF5A-4DFA-B899-EE8B0EE99B8C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1FE5-4043-4B4F-9570-B68EB39E6A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88686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C9A0-FF5A-4DFA-B899-EE8B0EE99B8C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1FE5-4043-4B4F-9570-B68EB39E6A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87113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C9A0-FF5A-4DFA-B899-EE8B0EE99B8C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1FE5-4043-4B4F-9570-B68EB39E6A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46699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C9A0-FF5A-4DFA-B899-EE8B0EE99B8C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1FE5-4043-4B4F-9570-B68EB39E6A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64125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C9A0-FF5A-4DFA-B899-EE8B0EE99B8C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1FE5-4043-4B4F-9570-B68EB39E6A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6209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C9A0-FF5A-4DFA-B899-EE8B0EE99B8C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1FE5-4043-4B4F-9570-B68EB39E6A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6137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C9A0-FF5A-4DFA-B899-EE8B0EE99B8C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1FE5-4043-4B4F-9570-B68EB39E6A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3806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C9A0-FF5A-4DFA-B899-EE8B0EE99B8C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1FE5-4043-4B4F-9570-B68EB39E6A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5851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C9A0-FF5A-4DFA-B899-EE8B0EE99B8C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1FE5-4043-4B4F-9570-B68EB39E6A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6553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C9A0-FF5A-4DFA-B899-EE8B0EE99B8C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1FE5-4043-4B4F-9570-B68EB39E6A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5838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C9A0-FF5A-4DFA-B899-EE8B0EE99B8C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1FE5-4043-4B4F-9570-B68EB39E6A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6332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C9A0-FF5A-4DFA-B899-EE8B0EE99B8C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1FE5-4043-4B4F-9570-B68EB39E6A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69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C9A0-FF5A-4DFA-B899-EE8B0EE99B8C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1FE5-4043-4B4F-9570-B68EB39E6A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2920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E2C9A0-FF5A-4DFA-B899-EE8B0EE99B8C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71FE5-4043-4B4F-9570-B68EB39E6A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69428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citarna.cz/napajeci-adaptery/" TargetMode="External"/><Relationship Id="rId2" Type="http://schemas.openxmlformats.org/officeDocument/2006/relationships/hyperlink" Target="https://www.pocitarna.cz/napajeci-kabel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 dělat, když je mobilní telefon přehřátý? Proč se zahřívá? |  Porovnejsito.cz">
            <a:extLst>
              <a:ext uri="{FF2B5EF4-FFF2-40B4-BE49-F238E27FC236}">
                <a16:creationId xmlns:a16="http://schemas.microsoft.com/office/drawing/2014/main" xmlns="" id="{8E298D4F-F4E6-F334-86E6-6929B6C0B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3237"/>
            <a:ext cx="12192000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E4640CE-99F1-D4CF-70EE-422FDF5E0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5741" y="-10757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sz="8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Jak správně nabíjet?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FBCB6A24-BBC8-F098-75BD-C7B3E54BF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6972300"/>
            <a:ext cx="8825658" cy="86142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888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97E51B2-1912-754A-CEB3-B0D5CE706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973350" y="3383478"/>
            <a:ext cx="5064417" cy="140053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048DF10-A60B-D554-44C3-657AF369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106" y="1091875"/>
            <a:ext cx="7188569" cy="3838713"/>
          </a:xfrm>
        </p:spPr>
        <p:txBody>
          <a:bodyPr/>
          <a:lstStyle/>
          <a:p>
            <a:r>
              <a:rPr lang="cs-CZ" dirty="0"/>
              <a:t>1.</a:t>
            </a:r>
            <a:r>
              <a:rPr lang="cs-CZ" b="0" i="0" dirty="0">
                <a:solidFill>
                  <a:srgbClr val="000000"/>
                </a:solidFill>
                <a:effectLst/>
                <a:latin typeface="Kumbh Sans"/>
              </a:rPr>
              <a:t> vždy používejte </a:t>
            </a:r>
            <a:r>
              <a:rPr lang="cs-CZ" b="1" i="0" dirty="0">
                <a:solidFill>
                  <a:srgbClr val="000000"/>
                </a:solidFill>
                <a:effectLst/>
                <a:latin typeface="Kumbh Sans"/>
              </a:rPr>
              <a:t>originální 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Kumbh Sans"/>
                <a:hlinkClick r:id="rId2"/>
              </a:rPr>
              <a:t>nabíjecí kabel</a:t>
            </a:r>
            <a:r>
              <a:rPr lang="cs-CZ" b="0" i="0" dirty="0">
                <a:solidFill>
                  <a:srgbClr val="000000"/>
                </a:solidFill>
                <a:effectLst/>
                <a:latin typeface="Kumbh Sans"/>
              </a:rPr>
              <a:t> a 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Kumbh Sans"/>
                <a:hlinkClick r:id="rId3"/>
              </a:rPr>
              <a:t>adaptér</a:t>
            </a:r>
            <a:r>
              <a:rPr lang="cs-CZ" b="0" i="0" dirty="0">
                <a:solidFill>
                  <a:srgbClr val="000000"/>
                </a:solidFill>
                <a:effectLst/>
                <a:latin typeface="Kumbh Sans"/>
              </a:rPr>
              <a:t>.</a:t>
            </a:r>
            <a:endParaRPr lang="cs-CZ" dirty="0"/>
          </a:p>
          <a:p>
            <a:r>
              <a:rPr lang="cs-CZ" dirty="0"/>
              <a:t>2.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Kumbh Sans"/>
              </a:rPr>
              <a:t> Pokud kupujete </a:t>
            </a:r>
            <a:r>
              <a:rPr lang="cs-CZ" sz="1800" b="1" i="0" dirty="0">
                <a:solidFill>
                  <a:srgbClr val="000000"/>
                </a:solidFill>
                <a:effectLst/>
                <a:latin typeface="Kumbh Sans"/>
              </a:rPr>
              <a:t>nový adaptér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Kumbh Sans"/>
              </a:rPr>
              <a:t>, kupte si ho od stejného výrobce jako vaše zařízení.</a:t>
            </a:r>
            <a:endParaRPr lang="cs-CZ" dirty="0"/>
          </a:p>
          <a:p>
            <a:r>
              <a:rPr lang="cs-CZ" dirty="0"/>
              <a:t>3.</a:t>
            </a:r>
            <a:r>
              <a:rPr lang="cs-CZ" sz="1800" b="1" i="0" dirty="0">
                <a:solidFill>
                  <a:srgbClr val="000000"/>
                </a:solidFill>
                <a:effectLst/>
                <a:latin typeface="Kumbh Sans"/>
              </a:rPr>
              <a:t> Neponechávejte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Kumbh Sans"/>
              </a:rPr>
              <a:t> zařízení v nabíječce déle, než je nutné.</a:t>
            </a:r>
            <a:endParaRPr lang="cs-CZ" dirty="0"/>
          </a:p>
          <a:p>
            <a:r>
              <a:rPr lang="cs-CZ" dirty="0"/>
              <a:t>4.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ontserrat" panose="020F0502020204030204" pitchFamily="2" charset="-18"/>
              </a:rPr>
              <a:t> Při nabíjení sundejte z mobilu obal.</a:t>
            </a:r>
            <a:endParaRPr lang="cs-CZ" dirty="0"/>
          </a:p>
          <a:p>
            <a:r>
              <a:rPr lang="cs-CZ" dirty="0"/>
              <a:t>5.</a:t>
            </a:r>
            <a:r>
              <a:rPr lang="cs-CZ" b="0" i="0" dirty="0">
                <a:solidFill>
                  <a:srgbClr val="000000"/>
                </a:solidFill>
                <a:effectLst/>
                <a:latin typeface="Montserrat" panose="00000500000000000000" pitchFamily="2" charset="-18"/>
              </a:rPr>
              <a:t> Nenabíjejte mobil při extrémně vysokých nebo nízkých teplotách.</a:t>
            </a:r>
            <a:endParaRPr lang="cs-CZ" dirty="0"/>
          </a:p>
        </p:txBody>
      </p:sp>
      <p:pic>
        <p:nvPicPr>
          <p:cNvPr id="2050" name="Picture 2" descr="Jak správně nabíjet? (NÁVOD) | Alza.cz">
            <a:extLst>
              <a:ext uri="{FF2B5EF4-FFF2-40B4-BE49-F238E27FC236}">
                <a16:creationId xmlns:a16="http://schemas.microsoft.com/office/drawing/2014/main" xmlns="" id="{DAE4054F-A9F7-E11E-2A1E-7A64EA057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589" y="3899647"/>
            <a:ext cx="5626632" cy="271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267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32393A1-81DA-90AC-2B90-FC7524DBC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zahřívání/hoření telefonů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A7DF610-8AC9-72B8-5E08-8133C2C7F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Přehřátí: Nabíjení po dlouhou dobu může způsobit přehřátí baterie.</a:t>
            </a:r>
          </a:p>
          <a:p>
            <a:r>
              <a:rPr lang="cs-CZ" dirty="0"/>
              <a:t>Výrobní vady: Někdy dochází k závadám na baterii telefonu nebo jiných součástech.</a:t>
            </a:r>
          </a:p>
          <a:p>
            <a:r>
              <a:rPr lang="cs-CZ" dirty="0"/>
              <a:t>Používání neautorizovaných nabíječek: Neověřené nabíječky mohou způsobit problémy s baterií telefonu.</a:t>
            </a:r>
          </a:p>
          <a:p>
            <a:r>
              <a:rPr lang="cs-CZ" dirty="0"/>
              <a:t>Fyzické poškození: Pád nebo poškození telefonu může vést k vnitřním zkratům.</a:t>
            </a:r>
          </a:p>
        </p:txBody>
      </p:sp>
    </p:spTree>
    <p:extLst>
      <p:ext uri="{BB962C8B-B14F-4D97-AF65-F5344CB8AC3E}">
        <p14:creationId xmlns:p14="http://schemas.microsoft.com/office/powerpoint/2010/main" xmlns="" val="99006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řící Tesla vyvolala otázku - jak se hasí elektromobily? | TN.cz">
            <a:extLst>
              <a:ext uri="{FF2B5EF4-FFF2-40B4-BE49-F238E27FC236}">
                <a16:creationId xmlns:a16="http://schemas.microsoft.com/office/drawing/2014/main" xmlns="" id="{4B7B0B74-CCD1-7D43-AC84-8332E72D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179" y="1637398"/>
            <a:ext cx="9260806" cy="50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D7D1C25-C922-0077-33AA-24E64D73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62" y="91771"/>
            <a:ext cx="9404723" cy="1400530"/>
          </a:xfrm>
        </p:spPr>
        <p:txBody>
          <a:bodyPr/>
          <a:lstStyle/>
          <a:p>
            <a:r>
              <a:rPr lang="cs-CZ" b="1" u="sng" dirty="0">
                <a:solidFill>
                  <a:schemeClr val="tx1">
                    <a:lumMod val="95000"/>
                  </a:schemeClr>
                </a:solidFill>
              </a:rPr>
              <a:t>I AUTA JAKO TESLA HOŘÍ, KVŮLI PRAVDĚPODOBNÝM </a:t>
            </a:r>
            <a:r>
              <a:rPr lang="cs-CZ" b="1" u="sng" dirty="0" smtClean="0">
                <a:solidFill>
                  <a:schemeClr val="tx1">
                    <a:lumMod val="95000"/>
                  </a:schemeClr>
                </a:solidFill>
              </a:rPr>
              <a:t>Z</a:t>
            </a:r>
            <a:r>
              <a:rPr lang="cs-CZ" b="1" u="sng" dirty="0" smtClean="0">
                <a:solidFill>
                  <a:schemeClr val="tx1">
                    <a:lumMod val="95000"/>
                  </a:schemeClr>
                </a:solidFill>
              </a:rPr>
              <a:t>KRATŮM</a:t>
            </a:r>
            <a:endParaRPr lang="cs-CZ" b="1" u="sng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C47707C-E09B-0E5D-A4CF-61DDC384B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25257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A1D671C-92E0-8DC9-CED6-E152B29D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UŽ </a:t>
            </a:r>
            <a:r>
              <a:rPr lang="cs-CZ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VÍM, </a:t>
            </a:r>
            <a:r>
              <a:rPr 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NEVYHOŘET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62F833B-963F-07BB-4F78-8A23A852B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71" y="5468471"/>
            <a:ext cx="9762983" cy="779928"/>
          </a:xfrm>
        </p:spPr>
        <p:txBody>
          <a:bodyPr>
            <a:normAutofit/>
          </a:bodyPr>
          <a:lstStyle/>
          <a:p>
            <a:r>
              <a:rPr lang="cs-CZ" sz="3200" dirty="0"/>
              <a:t>By: Jakub </a:t>
            </a:r>
            <a:r>
              <a:rPr lang="cs-CZ" sz="3200" dirty="0" err="1"/>
              <a:t>Hoták</a:t>
            </a:r>
            <a:endParaRPr lang="cs-CZ" sz="3200" dirty="0"/>
          </a:p>
        </p:txBody>
      </p:sp>
      <p:pic>
        <p:nvPicPr>
          <p:cNvPr id="1026" name="Picture 2" descr="Více než 249.000 stock fotografií, snímků a obrázků bez ...">
            <a:extLst>
              <a:ext uri="{FF2B5EF4-FFF2-40B4-BE49-F238E27FC236}">
                <a16:creationId xmlns:a16="http://schemas.microsoft.com/office/drawing/2014/main" xmlns="" id="{D3E38326-8906-7D28-0D29-83EB25E54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13" t="11678" r="15738" b="11954"/>
          <a:stretch/>
        </p:blipFill>
        <p:spPr bwMode="auto">
          <a:xfrm>
            <a:off x="7419474" y="721894"/>
            <a:ext cx="3978442" cy="44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1381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</TotalTime>
  <Words>80</Words>
  <Application>Microsoft Office PowerPoint</Application>
  <PresentationFormat>Vlastní</PresentationFormat>
  <Paragraphs>14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Ion</vt:lpstr>
      <vt:lpstr>Jak správně nabíjet?</vt:lpstr>
      <vt:lpstr>Snímek 2</vt:lpstr>
      <vt:lpstr>Důvody zahřívání/hoření telefonů</vt:lpstr>
      <vt:lpstr>I AUTA JAKO TESLA HOŘÍ, KVŮLI PRAVDĚPODOBNÝM ZKRATŮM</vt:lpstr>
      <vt:lpstr>UŽ VÍM, JAK NEVYHOŘET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správně nabíjet?</dc:title>
  <dc:creator>zak</dc:creator>
  <cp:lastModifiedBy>Alena</cp:lastModifiedBy>
  <cp:revision>5</cp:revision>
  <dcterms:created xsi:type="dcterms:W3CDTF">2024-12-02T09:14:53Z</dcterms:created>
  <dcterms:modified xsi:type="dcterms:W3CDTF">2024-12-10T18:03:16Z</dcterms:modified>
</cp:coreProperties>
</file>