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6" r:id="rId8"/>
    <p:sldId id="265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623BDF-E93F-6A1E-0F25-86122C372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F7AE069-9EF0-91E7-57B9-E5376D47B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EDEE58-2080-B6E9-56AD-DDE7F05FF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46BD-308B-48E8-8E5C-002D2FA7C672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994CEF-EA75-C633-FB97-E16684ABF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2BD8F5-1292-2AD7-9BB8-FDAD9065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5B16A-770A-441E-8AA6-9847ECB89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55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1CD4DE-BDB4-7992-0523-C53B205E0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3F8FEA2-6B1D-E306-2227-80BAA0F8E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03E386-3C85-5274-3B67-C485F7FFF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46BD-308B-48E8-8E5C-002D2FA7C672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47DB50-8832-FB0B-A1EA-C569E2D10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B8D265-E1EC-EB3F-9455-7D67886B5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5B16A-770A-441E-8AA6-9847ECB89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55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03C250B-8311-4F36-BE37-042EFD0C56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C11A0AF-4218-3C41-0EF4-A2F9A9289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1C4BB1-77ED-DF0E-1E86-E8E27E36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46BD-308B-48E8-8E5C-002D2FA7C672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407A51-AD51-BBCF-B9A8-8B42F7A7C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85F71A-9DA0-0531-4A6E-DFC615FE6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5B16A-770A-441E-8AA6-9847ECB89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28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538EE7-1419-3A04-3A59-AA676DAED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0402BB-C324-BC7F-FE12-2B4985A88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F28CCF-F87D-27B3-7578-AB3CE65A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46BD-308B-48E8-8E5C-002D2FA7C672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647EE2-BC38-538E-7484-2E83BF2D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2E1FB8-B746-590A-526B-076A57956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5B16A-770A-441E-8AA6-9847ECB89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38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21F00A-A706-E598-B892-5E15BBAD7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2B8F10-918C-2773-13EA-C43AFCD12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5EEA2D-14D1-3CE4-81E2-D7A856E4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46BD-308B-48E8-8E5C-002D2FA7C672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643110-805E-34ED-E9CF-0784A648F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10A0FF-66B5-B146-8D69-5211ACA6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5B16A-770A-441E-8AA6-9847ECB89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6C0D96-85AB-02CE-18C5-582594A6E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B0886A-FFC4-269E-7CFA-672EECA17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D29E2E-B585-90C3-F910-9596054FB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28B2DD-68DA-DA7A-C509-C436AD34D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46BD-308B-48E8-8E5C-002D2FA7C672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D2681A-2AD9-DD4B-3883-25E99D725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8515597-3CF4-B09D-18B3-567D3F0DC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5B16A-770A-441E-8AA6-9847ECB89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88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71353B-33A1-3F12-24A9-77DCD1B70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B679578-C334-EA8E-D4A4-D0A007835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C2060A8-3F31-4910-86C9-84A8C494C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229A1FC-530A-15C8-3B0A-CE84B9717F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3D237DD-04AF-943D-0DA7-94CE33E1DE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0FB1C36-DA5E-0FFA-B270-DE86BEABC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46BD-308B-48E8-8E5C-002D2FA7C672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765E9A3-C77D-5716-8071-C47E50A41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BE8C1D0-88BF-5554-92C3-265F4CEBF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5B16A-770A-441E-8AA6-9847ECB89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40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7D0BCC-BFB5-CAF4-FB5C-63CFFA9C1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E9BA4A8-0BE0-CBF6-0744-FCBA376DC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46BD-308B-48E8-8E5C-002D2FA7C672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A0788C8-7629-3633-A9DD-D64426727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844814E-9586-9FEA-9BBC-93821D02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5B16A-770A-441E-8AA6-9847ECB89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98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F88ED75-97C8-0B6A-C4EB-FA915C8E5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46BD-308B-48E8-8E5C-002D2FA7C672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0619609-3F39-CA19-367F-8805CD442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666B986-CD8F-987D-B3C4-655A0BA68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5B16A-770A-441E-8AA6-9847ECB89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29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487712-3476-6794-03E7-E6B5DED88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F6B362-CF8F-5BC4-924C-A61E749D5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085342-98DE-5552-AC9C-B76524DD8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AF3133-1CA4-89EF-9397-C33F35CE6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46BD-308B-48E8-8E5C-002D2FA7C672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364C50-71E4-6F7F-6812-20407F62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00DFEBE-75E1-117A-475E-AE9FDA6D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5B16A-770A-441E-8AA6-9847ECB89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94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A7CC8-75E4-995A-531C-0B714D341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0664B8A-EFB2-B743-34CB-3BBD2C8BEA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A662EA9-C3F3-3012-0EB1-D9A597B22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4CAEDD-BAA5-5753-0D8F-2A5886D04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46BD-308B-48E8-8E5C-002D2FA7C672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83A71F5-D7A6-83C0-87CF-EDE51AF62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5A3DC5F-F7FA-EA81-01E1-2485B64FD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5B16A-770A-441E-8AA6-9847ECB89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23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9DD985E-48C9-1F77-02F0-C7FF3E555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BA57FDC-4ECF-4692-0E12-031D6A36B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EE3627-5588-8984-EBA4-FB59B7833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346BD-308B-48E8-8E5C-002D2FA7C672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72CFED-1C1F-65BD-C58A-AD3819BFE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E10D0E-922E-4103-A4C9-06E53E824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5B16A-770A-441E-8AA6-9847ECB89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36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A98E7B-3E46-8F68-2A19-EFC572CBF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90" y="365126"/>
            <a:ext cx="10492409" cy="1278144"/>
          </a:xfrm>
        </p:spPr>
        <p:txBody>
          <a:bodyPr>
            <a:normAutofit/>
          </a:bodyPr>
          <a:lstStyle/>
          <a:p>
            <a:pPr algn="ctr"/>
            <a:r>
              <a:rPr lang="cs-CZ" sz="8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VÝLOV RYBNÍKA</a:t>
            </a:r>
          </a:p>
        </p:txBody>
      </p:sp>
      <p:pic>
        <p:nvPicPr>
          <p:cNvPr id="1026" name="Picture 2" descr="Vodnická pohádka aneb vodník Šplouch a kouzelný proutek">
            <a:extLst>
              <a:ext uri="{FF2B5EF4-FFF2-40B4-BE49-F238E27FC236}">
                <a16:creationId xmlns:a16="http://schemas.microsoft.com/office/drawing/2014/main" id="{54301329-229D-0701-10D1-395134920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 t="5674" r="14844"/>
          <a:stretch/>
        </p:blipFill>
        <p:spPr bwMode="auto">
          <a:xfrm>
            <a:off x="9464842" y="2261279"/>
            <a:ext cx="2484888" cy="413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chny Rybník Kachňátko - Obrázek zdarma na Pixabay - Pixabay">
            <a:extLst>
              <a:ext uri="{FF2B5EF4-FFF2-40B4-BE49-F238E27FC236}">
                <a16:creationId xmlns:a16="http://schemas.microsoft.com/office/drawing/2014/main" id="{B43FAE70-A32C-D664-5D56-C44037D1E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10" y="1643270"/>
            <a:ext cx="6485131" cy="432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ybář úlovek velké ryby. vektorové ilustrace v kreslený styl • nálepky na  zeď vesta, vesta, rybář | myloview.cz">
            <a:extLst>
              <a:ext uri="{FF2B5EF4-FFF2-40B4-BE49-F238E27FC236}">
                <a16:creationId xmlns:a16="http://schemas.microsoft.com/office/drawing/2014/main" id="{6E8FA460-4870-B744-FC8F-6A330B505A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t="9994" r="11242" b="8635"/>
          <a:stretch/>
        </p:blipFill>
        <p:spPr bwMode="auto">
          <a:xfrm>
            <a:off x="90762" y="1962197"/>
            <a:ext cx="2888949" cy="344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044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DBB03B-D776-5BB1-8127-84C001B1C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975" y="2646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9600" u="sng" dirty="0">
                <a:solidFill>
                  <a:srgbClr val="FF0000"/>
                </a:solidFill>
                <a:latin typeface="Algerian" panose="04020705040A02060702" pitchFamily="82" charset="0"/>
              </a:rPr>
              <a:t>SUMEC</a:t>
            </a:r>
          </a:p>
        </p:txBody>
      </p:sp>
      <p:pic>
        <p:nvPicPr>
          <p:cNvPr id="1026" name="Picture 2" descr="Sumec velký - Atlas ryb - Český rybářský svaz - MO Bechyně">
            <a:extLst>
              <a:ext uri="{FF2B5EF4-FFF2-40B4-BE49-F238E27FC236}">
                <a16:creationId xmlns:a16="http://schemas.microsoft.com/office/drawing/2014/main" id="{B9E83399-0D22-D37E-501B-0B6E89438F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" t="2665" r="2788" b="1527"/>
          <a:stretch/>
        </p:blipFill>
        <p:spPr bwMode="auto">
          <a:xfrm>
            <a:off x="1789044" y="1590260"/>
            <a:ext cx="8189844" cy="473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45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7176B-9D4E-6312-3D6B-190F69A23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11500" b="1" u="sng" dirty="0">
                <a:solidFill>
                  <a:srgbClr val="FF0000"/>
                </a:solidFill>
              </a:rPr>
              <a:t>KAPR</a:t>
            </a:r>
          </a:p>
        </p:txBody>
      </p:sp>
      <p:pic>
        <p:nvPicPr>
          <p:cNvPr id="2050" name="Picture 2" descr="Kapr obecný - Atlas ryb - Český rybářský svaz - MO Bechyně">
            <a:extLst>
              <a:ext uri="{FF2B5EF4-FFF2-40B4-BE49-F238E27FC236}">
                <a16:creationId xmlns:a16="http://schemas.microsoft.com/office/drawing/2014/main" id="{5297BAEC-D350-D471-7FF9-924FDECEE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09" y="1720448"/>
            <a:ext cx="9683331" cy="446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88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00B18-DA97-9D9A-E9B8-EAB08AACF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" y="365125"/>
            <a:ext cx="10571922" cy="154318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11500" b="1" u="sng" dirty="0">
                <a:solidFill>
                  <a:srgbClr val="FF0000"/>
                </a:solidFill>
              </a:rPr>
              <a:t>AMUR BÍLÝ</a:t>
            </a:r>
          </a:p>
        </p:txBody>
      </p:sp>
      <p:pic>
        <p:nvPicPr>
          <p:cNvPr id="3074" name="Picture 2" descr="Amur bílý - Atlas ryb - Český rybářský svaz - MO Bechyně">
            <a:extLst>
              <a:ext uri="{FF2B5EF4-FFF2-40B4-BE49-F238E27FC236}">
                <a16:creationId xmlns:a16="http://schemas.microsoft.com/office/drawing/2014/main" id="{38FC3D58-F133-D259-D14E-5D06D26E97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3935" r="1855" b="2668"/>
          <a:stretch/>
        </p:blipFill>
        <p:spPr bwMode="auto">
          <a:xfrm>
            <a:off x="487017" y="1908313"/>
            <a:ext cx="10866783" cy="435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74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176D86-49A7-C3E7-9976-70EDD545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000" b="1" u="sng" dirty="0">
                <a:solidFill>
                  <a:srgbClr val="FF0000"/>
                </a:solidFill>
              </a:rPr>
              <a:t>JESETER</a:t>
            </a:r>
          </a:p>
        </p:txBody>
      </p:sp>
      <p:pic>
        <p:nvPicPr>
          <p:cNvPr id="4098" name="Picture 2" descr="Fototapeta Jeseter ryby">
            <a:extLst>
              <a:ext uri="{FF2B5EF4-FFF2-40B4-BE49-F238E27FC236}">
                <a16:creationId xmlns:a16="http://schemas.microsoft.com/office/drawing/2014/main" id="{4259F2A8-8032-61E9-7F66-D3E1EF126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" t="3969" r="6600" b="13031"/>
          <a:stretch/>
        </p:blipFill>
        <p:spPr bwMode="auto">
          <a:xfrm>
            <a:off x="1391479" y="1562430"/>
            <a:ext cx="8229600" cy="529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6BCEBD-1431-E39C-9EFA-C41630C0A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800" b="1" u="sng" dirty="0">
                <a:solidFill>
                  <a:srgbClr val="FF0000"/>
                </a:solidFill>
              </a:rPr>
              <a:t>OKOUN</a:t>
            </a:r>
          </a:p>
        </p:txBody>
      </p:sp>
      <p:pic>
        <p:nvPicPr>
          <p:cNvPr id="5122" name="Picture 2" descr="Okoun říční - Atlas ryb - Český rybářský svaz - MO Bechyně">
            <a:extLst>
              <a:ext uri="{FF2B5EF4-FFF2-40B4-BE49-F238E27FC236}">
                <a16:creationId xmlns:a16="http://schemas.microsoft.com/office/drawing/2014/main" id="{3AE1C67F-9E38-1808-55B5-EF6511662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t="3836" r="2431" b="2271"/>
          <a:stretch/>
        </p:blipFill>
        <p:spPr bwMode="auto">
          <a:xfrm>
            <a:off x="1150490" y="1577009"/>
            <a:ext cx="9849233" cy="501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2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75A5D2-A1D3-2A8D-74DD-BC5E63DFC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800" b="1" u="sng" dirty="0">
                <a:solidFill>
                  <a:srgbClr val="FF0000"/>
                </a:solidFill>
              </a:rPr>
              <a:t>ŠTIKA</a:t>
            </a:r>
          </a:p>
        </p:txBody>
      </p:sp>
      <p:pic>
        <p:nvPicPr>
          <p:cNvPr id="7170" name="Picture 2" descr="Štika obecná - Atlas ryb - Český rybářský svaz - MO Bechyně">
            <a:extLst>
              <a:ext uri="{FF2B5EF4-FFF2-40B4-BE49-F238E27FC236}">
                <a16:creationId xmlns:a16="http://schemas.microsoft.com/office/drawing/2014/main" id="{50CAD8FE-0A3C-6FDE-B673-EF4E6ACFA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 t="5857" r="1122" b="4582"/>
          <a:stretch/>
        </p:blipFill>
        <p:spPr bwMode="auto">
          <a:xfrm>
            <a:off x="261962" y="2703442"/>
            <a:ext cx="11797517" cy="291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08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1955A-196B-5998-457C-9BF293B43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b="1" u="sng" dirty="0">
                <a:solidFill>
                  <a:srgbClr val="FF0000"/>
                </a:solidFill>
              </a:rPr>
              <a:t>DOBROU CHUŤ PŘEJE KUBA</a:t>
            </a:r>
          </a:p>
        </p:txBody>
      </p:sp>
      <p:pic>
        <p:nvPicPr>
          <p:cNvPr id="6146" name="Picture 2" descr="Ryba - kráľovná nášho stola - Jedlo - Žena - Pravda">
            <a:extLst>
              <a:ext uri="{FF2B5EF4-FFF2-40B4-BE49-F238E27FC236}">
                <a16:creationId xmlns:a16="http://schemas.microsoft.com/office/drawing/2014/main" id="{20623B62-621E-5ADE-7B68-76C24C457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"/>
          <a:stretch/>
        </p:blipFill>
        <p:spPr bwMode="auto">
          <a:xfrm>
            <a:off x="1868557" y="1690688"/>
            <a:ext cx="8438218" cy="491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051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13</Words>
  <Application>Microsoft Office PowerPoint</Application>
  <PresentationFormat>Širokoúhlá obrazovka</PresentationFormat>
  <Paragraphs>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Motiv Office</vt:lpstr>
      <vt:lpstr>VÝLOV RYBNÍKA</vt:lpstr>
      <vt:lpstr>SUMEC</vt:lpstr>
      <vt:lpstr>KAPR</vt:lpstr>
      <vt:lpstr>AMUR BÍLÝ</vt:lpstr>
      <vt:lpstr>JESETER</vt:lpstr>
      <vt:lpstr>OKOUN</vt:lpstr>
      <vt:lpstr>ŠTIKA</vt:lpstr>
      <vt:lpstr>DOBROU CHUŤ PŘEJE KUBA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</dc:creator>
  <cp:lastModifiedBy>zak</cp:lastModifiedBy>
  <cp:revision>5</cp:revision>
  <dcterms:created xsi:type="dcterms:W3CDTF">2023-11-15T11:59:35Z</dcterms:created>
  <dcterms:modified xsi:type="dcterms:W3CDTF">2023-11-27T11:09:44Z</dcterms:modified>
</cp:coreProperties>
</file>