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39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209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4631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8931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9413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43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1108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440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812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39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2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345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20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51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55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81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8895B-70DF-46B2-8399-0655AD69162A}" type="datetimeFigureOut">
              <a:rPr lang="cs-CZ" smtClean="0"/>
              <a:t>03.02.2025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9841C2C-9773-4B32-89E7-7C848077E5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138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ysá hora (Lysá Hora mountain) - Northern Moravia">
            <a:extLst>
              <a:ext uri="{FF2B5EF4-FFF2-40B4-BE49-F238E27FC236}">
                <a16:creationId xmlns:a16="http://schemas.microsoft.com/office/drawing/2014/main" id="{C7903C0A-B26C-B391-1976-4EBF50F2F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87ECD6A-48F4-556E-74DB-0F8367CA2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273" y="360218"/>
            <a:ext cx="9144000" cy="2387600"/>
          </a:xfrm>
        </p:spPr>
        <p:txBody>
          <a:bodyPr>
            <a:normAutofit/>
          </a:bodyPr>
          <a:lstStyle/>
          <a:p>
            <a:r>
              <a:rPr lang="cs-CZ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Lysá hora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81BF162-2F09-9778-3AA3-40848EDAC3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5546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A7979-BF14-6DB1-8CA6-93C462E019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020474"/>
            <a:ext cx="9144000" cy="2387600"/>
          </a:xfrm>
        </p:spPr>
        <p:txBody>
          <a:bodyPr>
            <a:normAutofit/>
          </a:bodyPr>
          <a:lstStyle/>
          <a:p>
            <a:r>
              <a:rPr lang="cs-CZ" sz="8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oogle Sans"/>
              </a:rPr>
              <a:t>1 323 </a:t>
            </a:r>
            <a:r>
              <a:rPr lang="cs-CZ" sz="8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oogle Sans"/>
              </a:rPr>
              <a:t>m.n.m</a:t>
            </a:r>
            <a:endParaRPr lang="cs-CZ" sz="8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DA81734-2EA0-89E6-5B9F-7A89560FEB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4DF2FF6-905E-E25C-CF09-509DB58075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073" y="1267690"/>
            <a:ext cx="5479473" cy="5479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5314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059E0C-26E3-6361-A723-BB363329C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101A1E-8E6B-42F4-B5C5-77A7E7C76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Sněžka</a:t>
            </a:r>
          </a:p>
          <a:p>
            <a:r>
              <a:rPr lang="cs-CZ" dirty="0"/>
              <a:t>...|-.|.|--..|-.-|.-|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EBFE95F-7BA2-CD72-3C13-88F037FCE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181" y="2927928"/>
            <a:ext cx="3634509" cy="3634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650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11</Words>
  <Application>Microsoft Office PowerPoint</Application>
  <PresentationFormat>Širokoúhlá obrazovka</PresentationFormat>
  <Paragraphs>4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Google Sans</vt:lpstr>
      <vt:lpstr>Wingdings 3</vt:lpstr>
      <vt:lpstr>Stébla</vt:lpstr>
      <vt:lpstr>Lysá hora</vt:lpstr>
      <vt:lpstr>1 323 m.n.m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2025-02-03T09:23:17Z</dcterms:created>
  <dcterms:modified xsi:type="dcterms:W3CDTF">2025-02-03T09:35:40Z</dcterms:modified>
</cp:coreProperties>
</file>