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3615685-45BD-5978-46C7-766EFB3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1500254"/>
            <a:ext cx="4129240" cy="33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7413B02-494E-CB6B-F15F-41546617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85" y="412250"/>
            <a:ext cx="5050267" cy="40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0B54EC-9F41-FE1A-5BFF-284115402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b="1" i="1" u="sng" dirty="0">
                <a:solidFill>
                  <a:srgbClr val="FFFF00"/>
                </a:solidFill>
                <a:latin typeface="Algerian" panose="04020705040A02060702" pitchFamily="82" charset="0"/>
              </a:rPr>
              <a:t>OKO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DF120-D22A-9D07-C33E-3B8F1480E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32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3C795-5221-33F8-A460-E72CA7AB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1293028"/>
          </a:xfrm>
        </p:spPr>
        <p:txBody>
          <a:bodyPr>
            <a:normAutofit/>
          </a:bodyPr>
          <a:lstStyle/>
          <a:p>
            <a:r>
              <a:rPr lang="cs-CZ" sz="8000" b="1" i="1" u="sng" dirty="0">
                <a:solidFill>
                  <a:srgbClr val="FFFF00"/>
                </a:solidFill>
                <a:latin typeface="Algerian" panose="04020705040A02060702" pitchFamily="82" charset="0"/>
              </a:rPr>
              <a:t>POPIS OKA</a:t>
            </a:r>
            <a:endParaRPr lang="cs-CZ" sz="8000" dirty="0"/>
          </a:p>
        </p:txBody>
      </p:sp>
      <p:pic>
        <p:nvPicPr>
          <p:cNvPr id="2050" name="Picture 2" descr="oko1">
            <a:extLst>
              <a:ext uri="{FF2B5EF4-FFF2-40B4-BE49-F238E27FC236}">
                <a16:creationId xmlns:a16="http://schemas.microsoft.com/office/drawing/2014/main" id="{25020CD5-9C76-FB91-D44B-B847E26F8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58" y="1932343"/>
            <a:ext cx="7198283" cy="46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E029450-90AB-00F5-B905-BD8A1AB9E28D}"/>
              </a:ext>
            </a:extLst>
          </p:cNvPr>
          <p:cNvSpPr/>
          <p:nvPr/>
        </p:nvSpPr>
        <p:spPr>
          <a:xfrm>
            <a:off x="2496858" y="4828215"/>
            <a:ext cx="1624567" cy="4240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E07890D-8B35-FDBC-EBA9-E20200196D3A}"/>
              </a:ext>
            </a:extLst>
          </p:cNvPr>
          <p:cNvSpPr/>
          <p:nvPr/>
        </p:nvSpPr>
        <p:spPr>
          <a:xfrm>
            <a:off x="2563119" y="2921841"/>
            <a:ext cx="1484244" cy="4240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8AE2D5A-8CBA-4E20-EDA5-EE652032C746}"/>
              </a:ext>
            </a:extLst>
          </p:cNvPr>
          <p:cNvSpPr/>
          <p:nvPr/>
        </p:nvSpPr>
        <p:spPr>
          <a:xfrm>
            <a:off x="3472069" y="2215057"/>
            <a:ext cx="1484244" cy="42407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4A24269-D94A-72CE-56FA-2D30F8AA2FFC}"/>
              </a:ext>
            </a:extLst>
          </p:cNvPr>
          <p:cNvSpPr/>
          <p:nvPr/>
        </p:nvSpPr>
        <p:spPr>
          <a:xfrm>
            <a:off x="2496858" y="3838717"/>
            <a:ext cx="1484244" cy="4240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0A19D09-2C45-9D16-801F-FBC28EC6D20F}"/>
              </a:ext>
            </a:extLst>
          </p:cNvPr>
          <p:cNvSpPr/>
          <p:nvPr/>
        </p:nvSpPr>
        <p:spPr>
          <a:xfrm>
            <a:off x="4802736" y="5998958"/>
            <a:ext cx="1969125" cy="4240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568BA48-3E99-C646-8F38-8E588D8C1BDA}"/>
              </a:ext>
            </a:extLst>
          </p:cNvPr>
          <p:cNvSpPr/>
          <p:nvPr/>
        </p:nvSpPr>
        <p:spPr>
          <a:xfrm>
            <a:off x="2895600" y="5574888"/>
            <a:ext cx="1624567" cy="4240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0E46998-3F1D-C75F-9D99-3D1A0A009E19}"/>
              </a:ext>
            </a:extLst>
          </p:cNvPr>
          <p:cNvSpPr/>
          <p:nvPr/>
        </p:nvSpPr>
        <p:spPr>
          <a:xfrm>
            <a:off x="7639878" y="2234684"/>
            <a:ext cx="1484244" cy="42407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F333AD88-9D49-A8BC-98FE-535AF55FECCD}"/>
              </a:ext>
            </a:extLst>
          </p:cNvPr>
          <p:cNvSpPr/>
          <p:nvPr/>
        </p:nvSpPr>
        <p:spPr>
          <a:xfrm>
            <a:off x="7944383" y="2959140"/>
            <a:ext cx="1484244" cy="4240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50BBA0EC-39FD-E7B5-41D0-876C96F66932}"/>
              </a:ext>
            </a:extLst>
          </p:cNvPr>
          <p:cNvSpPr/>
          <p:nvPr/>
        </p:nvSpPr>
        <p:spPr>
          <a:xfrm>
            <a:off x="7944383" y="3857790"/>
            <a:ext cx="1689653" cy="4240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9B66685C-A7D9-291A-AC75-0E24A858B50D}"/>
              </a:ext>
            </a:extLst>
          </p:cNvPr>
          <p:cNvSpPr/>
          <p:nvPr/>
        </p:nvSpPr>
        <p:spPr>
          <a:xfrm>
            <a:off x="7804060" y="4760864"/>
            <a:ext cx="1624567" cy="4240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D9392C45-4D69-C010-57E5-E4EADC627D92}"/>
              </a:ext>
            </a:extLst>
          </p:cNvPr>
          <p:cNvSpPr/>
          <p:nvPr/>
        </p:nvSpPr>
        <p:spPr>
          <a:xfrm>
            <a:off x="7200900" y="5663376"/>
            <a:ext cx="1624567" cy="4240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12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7F2BF-4A1D-EA16-51AE-9CD4CE50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rgbClr val="FFFF00"/>
                </a:solidFill>
                <a:latin typeface="Algerian" panose="04020705040A02060702" pitchFamily="82" charset="0"/>
              </a:rPr>
              <a:t>Vzácné oči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834A5-1204-831B-F1CC-9CA9667D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</a:t>
            </a:r>
            <a:r>
              <a:rPr lang="cs-CZ" dirty="0" err="1"/>
              <a:t>Heterochromie</a:t>
            </a:r>
            <a:r>
              <a:rPr lang="cs-CZ" dirty="0"/>
              <a:t> (každé oko jiné)</a:t>
            </a:r>
          </a:p>
        </p:txBody>
      </p:sp>
      <p:pic>
        <p:nvPicPr>
          <p:cNvPr id="3074" name="Picture 2" descr="Každé oko jiné - POP OPTIK">
            <a:extLst>
              <a:ext uri="{FF2B5EF4-FFF2-40B4-BE49-F238E27FC236}">
                <a16:creationId xmlns:a16="http://schemas.microsoft.com/office/drawing/2014/main" id="{1C4F1757-ACD9-A55C-BBB0-22DFB2EA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2631384"/>
            <a:ext cx="7513983" cy="42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22</TotalTime>
  <Words>13</Words>
  <Application>Microsoft Office PowerPoint</Application>
  <PresentationFormat>Širokoúhlá obrazovka</PresentationFormat>
  <Paragraphs>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Algerian</vt:lpstr>
      <vt:lpstr>Arial</vt:lpstr>
      <vt:lpstr>Century Gothic</vt:lpstr>
      <vt:lpstr>Kondenzační stopa</vt:lpstr>
      <vt:lpstr>OKO</vt:lpstr>
      <vt:lpstr>POPIS OKA</vt:lpstr>
      <vt:lpstr>Vzácné oči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</dc:title>
  <dc:creator>zak</dc:creator>
  <cp:lastModifiedBy>zak</cp:lastModifiedBy>
  <cp:revision>1</cp:revision>
  <dcterms:created xsi:type="dcterms:W3CDTF">2023-10-30T10:05:05Z</dcterms:created>
  <dcterms:modified xsi:type="dcterms:W3CDTF">2023-10-30T10:27:49Z</dcterms:modified>
</cp:coreProperties>
</file>