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7"/>
  </p:notesMasterIdLst>
  <p:sldIdLst>
    <p:sldId id="257" r:id="rId2"/>
    <p:sldId id="260" r:id="rId3"/>
    <p:sldId id="262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73" d="100"/>
          <a:sy n="73" d="100"/>
        </p:scale>
        <p:origin x="60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652DB-24E9-4259-8926-D44F7A7C6A9C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BC7D2-6C82-4E78-876A-354ECBCAA7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85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DBC7D2-6C82-4E78-876A-354ECBCAA75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40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47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2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4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4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5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34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2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37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65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9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9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66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1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6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9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BEBA7B2-7DEC-4D10-96F0-22C38418F955}" type="datetimeFigureOut">
              <a:rPr lang="cs-CZ" smtClean="0"/>
              <a:t>10.01.2024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1CE06BE-A02E-446A-961E-B93F0DD01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81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FBAB0-0FBD-EAF5-3C58-2C6E1F67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36" y="618517"/>
            <a:ext cx="10866782" cy="2601761"/>
          </a:xfrm>
        </p:spPr>
        <p:txBody>
          <a:bodyPr>
            <a:normAutofit fontScale="90000"/>
          </a:bodyPr>
          <a:lstStyle/>
          <a:p>
            <a:r>
              <a:rPr lang="cs-CZ" sz="5400" dirty="0"/>
              <a:t>SČÍTÁNÍ PTÁKŮ NA KRMÍTKU</a:t>
            </a:r>
            <a:br>
              <a:rPr lang="cs-CZ" sz="5400" dirty="0"/>
            </a:br>
            <a:r>
              <a:rPr lang="cs-CZ" sz="5400" dirty="0"/>
              <a:t>5.1. – 7.1. 2024</a:t>
            </a:r>
            <a:br>
              <a:rPr lang="cs-CZ" sz="5400" dirty="0"/>
            </a:br>
            <a:r>
              <a:rPr lang="cs-CZ" sz="5400" dirty="0"/>
              <a:t>česká společnost ornitologická</a:t>
            </a:r>
          </a:p>
        </p:txBody>
      </p:sp>
      <p:pic>
        <p:nvPicPr>
          <p:cNvPr id="1026" name="Picture 2" descr="Technologie pro život: Znáte chytré ptačí krmítko? - Homelook">
            <a:extLst>
              <a:ext uri="{FF2B5EF4-FFF2-40B4-BE49-F238E27FC236}">
                <a16:creationId xmlns:a16="http://schemas.microsoft.com/office/drawing/2014/main" id="{4256D3C1-3532-E018-8033-F4A76C3469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8" t="3037" r="15831" b="5447"/>
          <a:stretch/>
        </p:blipFill>
        <p:spPr bwMode="auto">
          <a:xfrm>
            <a:off x="7328060" y="3220278"/>
            <a:ext cx="4508485" cy="31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áme prosinec a venku přituhuje🥶. My se můžeme schovat doma u kamen, ale  co takoví ptáci🦢🦆🐦🐦? Každou noc vynaloží velké množství energie, aby se  dočkali rána😲. Přes den se snaží co nejvíce">
            <a:extLst>
              <a:ext uri="{FF2B5EF4-FFF2-40B4-BE49-F238E27FC236}">
                <a16:creationId xmlns:a16="http://schemas.microsoft.com/office/drawing/2014/main" id="{631BC0D7-BFC1-137D-05C3-C65DE72C7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63" y="3507597"/>
            <a:ext cx="3155164" cy="28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ČESKÁ SPOLEČNOST ORNITOLOGICKÁ (ČSO) | Zoo Olomouc - Svatý Kopeček">
            <a:extLst>
              <a:ext uri="{FF2B5EF4-FFF2-40B4-BE49-F238E27FC236}">
                <a16:creationId xmlns:a16="http://schemas.microsoft.com/office/drawing/2014/main" id="{1CB42BAF-8979-EA1B-1131-3E04996A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5" y="2996418"/>
            <a:ext cx="2841796" cy="349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1DD90-8BDE-D41B-2479-6178B8D44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178295" cy="1462074"/>
          </a:xfrm>
        </p:spPr>
        <p:txBody>
          <a:bodyPr>
            <a:noAutofit/>
          </a:bodyPr>
          <a:lstStyle/>
          <a:p>
            <a:r>
              <a:rPr lang="cs-CZ" sz="12500" dirty="0"/>
              <a:t>KOS černý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00ED39-D9C9-C6CA-4D79-74B28CFE1C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072" y="2080592"/>
            <a:ext cx="3935894" cy="376361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Délka 27 – 27 cm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Je samec s černým tělem, bílým zobákem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1" dirty="0"/>
              <a:t>ŽIVÍ SE JABLKEM A JEŘABINAMI</a:t>
            </a:r>
          </a:p>
        </p:txBody>
      </p:sp>
      <p:pic>
        <p:nvPicPr>
          <p:cNvPr id="1026" name="Picture 2" descr="Faynan Heritage">
            <a:extLst>
              <a:ext uri="{FF2B5EF4-FFF2-40B4-BE49-F238E27FC236}">
                <a16:creationId xmlns:a16="http://schemas.microsoft.com/office/drawing/2014/main" id="{42E08E86-11A6-3142-E93C-6C677B292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5436" r="12032" b="12567"/>
          <a:stretch/>
        </p:blipFill>
        <p:spPr bwMode="auto">
          <a:xfrm>
            <a:off x="5171920" y="2266123"/>
            <a:ext cx="4859976" cy="376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6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rmítka a krmení pro venkovní ptactvo - Trixiecz.cz">
            <a:extLst>
              <a:ext uri="{FF2B5EF4-FFF2-40B4-BE49-F238E27FC236}">
                <a16:creationId xmlns:a16="http://schemas.microsoft.com/office/drawing/2014/main" id="{1D1BBB35-B66E-B291-E950-041D1CF2BA0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18" y="586664"/>
            <a:ext cx="6160470" cy="589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táci u krmítka - obrázková karta - Nese v lese">
            <a:extLst>
              <a:ext uri="{FF2B5EF4-FFF2-40B4-BE49-F238E27FC236}">
                <a16:creationId xmlns:a16="http://schemas.microsoft.com/office/drawing/2014/main" id="{88E05448-11A4-1702-756D-F80A10D94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9" t="51401" r="68675" b="14589"/>
          <a:stretch/>
        </p:blipFill>
        <p:spPr bwMode="auto">
          <a:xfrm>
            <a:off x="377536" y="351896"/>
            <a:ext cx="2039310" cy="252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táci u krmítka - obrázková karta - Nese v lese">
            <a:extLst>
              <a:ext uri="{FF2B5EF4-FFF2-40B4-BE49-F238E27FC236}">
                <a16:creationId xmlns:a16="http://schemas.microsoft.com/office/drawing/2014/main" id="{05BD1713-1E35-A39F-D3CA-AA683BD3D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24444" r="68940" b="49179"/>
          <a:stretch/>
        </p:blipFill>
        <p:spPr bwMode="auto">
          <a:xfrm>
            <a:off x="154744" y="3778911"/>
            <a:ext cx="2484895" cy="238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táci u krmítka - obrázková karta - Nese v lese">
            <a:extLst>
              <a:ext uri="{FF2B5EF4-FFF2-40B4-BE49-F238E27FC236}">
                <a16:creationId xmlns:a16="http://schemas.microsoft.com/office/drawing/2014/main" id="{9A4154B6-3BDC-2935-E26D-7A4F1A2F9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t="8554" r="48259" b="65538"/>
          <a:stretch/>
        </p:blipFill>
        <p:spPr bwMode="auto">
          <a:xfrm>
            <a:off x="9388859" y="727341"/>
            <a:ext cx="2335238" cy="177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táci u krmítka - obrázková karta - Nese v lese">
            <a:extLst>
              <a:ext uri="{FF2B5EF4-FFF2-40B4-BE49-F238E27FC236}">
                <a16:creationId xmlns:a16="http://schemas.microsoft.com/office/drawing/2014/main" id="{6D7B38E5-316B-0CB0-1B42-0588E0ACA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2" t="38154" r="47171" b="23488"/>
          <a:stretch/>
        </p:blipFill>
        <p:spPr bwMode="auto">
          <a:xfrm>
            <a:off x="9369382" y="3634325"/>
            <a:ext cx="2236763" cy="288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63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0AE51-A8AF-12C3-ECC9-D8D565AC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32" y="576313"/>
            <a:ext cx="10364451" cy="1596177"/>
          </a:xfrm>
        </p:spPr>
        <p:txBody>
          <a:bodyPr>
            <a:noAutofit/>
          </a:bodyPr>
          <a:lstStyle/>
          <a:p>
            <a:r>
              <a:rPr lang="cs-CZ" sz="12500" dirty="0"/>
              <a:t>KOS ČERNÝ</a:t>
            </a:r>
          </a:p>
        </p:txBody>
      </p:sp>
      <p:pic>
        <p:nvPicPr>
          <p:cNvPr id="1026" name="Picture 2" descr="Kos černý | Témata">
            <a:extLst>
              <a:ext uri="{FF2B5EF4-FFF2-40B4-BE49-F238E27FC236}">
                <a16:creationId xmlns:a16="http://schemas.microsoft.com/office/drawing/2014/main" id="{1700B5CE-F994-2295-B1C2-33C992092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t="13376" r="3586" b="2753"/>
          <a:stretch/>
        </p:blipFill>
        <p:spPr bwMode="auto">
          <a:xfrm>
            <a:off x="8446205" y="3139855"/>
            <a:ext cx="3745795" cy="30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C98CE225-720F-0476-ADC1-CF0BE8813CEA}"/>
              </a:ext>
            </a:extLst>
          </p:cNvPr>
          <p:cNvSpPr/>
          <p:nvPr/>
        </p:nvSpPr>
        <p:spPr>
          <a:xfrm rot="1111555">
            <a:off x="5050100" y="2278128"/>
            <a:ext cx="3574046" cy="1123436"/>
          </a:xfrm>
          <a:prstGeom prst="rightArrow">
            <a:avLst>
              <a:gd name="adj1" fmla="val 50000"/>
              <a:gd name="adj2" fmla="val 7839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ŽLUTÝ ZOBÁK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1C650DBE-67AA-FCEF-2D7B-EA3BDEA9FFF0}"/>
              </a:ext>
            </a:extLst>
          </p:cNvPr>
          <p:cNvSpPr/>
          <p:nvPr/>
        </p:nvSpPr>
        <p:spPr>
          <a:xfrm>
            <a:off x="4647951" y="3507201"/>
            <a:ext cx="3804747" cy="1653078"/>
          </a:xfrm>
          <a:prstGeom prst="rightArrow">
            <a:avLst>
              <a:gd name="adj1" fmla="val 50000"/>
              <a:gd name="adj2" fmla="val 7839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ČERNÉ BŘÍŠKO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8C9F4659-B977-11C5-D3C6-16484F92952A}"/>
              </a:ext>
            </a:extLst>
          </p:cNvPr>
          <p:cNvSpPr/>
          <p:nvPr/>
        </p:nvSpPr>
        <p:spPr>
          <a:xfrm rot="21078960">
            <a:off x="4835452" y="5338380"/>
            <a:ext cx="4063083" cy="1219878"/>
          </a:xfrm>
          <a:prstGeom prst="rightArrow">
            <a:avLst>
              <a:gd name="adj1" fmla="val 50000"/>
              <a:gd name="adj2" fmla="val 71370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HNĚDÉ NOŽIČKI</a:t>
            </a:r>
          </a:p>
        </p:txBody>
      </p:sp>
    </p:spTree>
    <p:extLst>
      <p:ext uri="{BB962C8B-B14F-4D97-AF65-F5344CB8AC3E}">
        <p14:creationId xmlns:p14="http://schemas.microsoft.com/office/powerpoint/2010/main" val="37951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0AE51-A8AF-12C3-ECC9-D8D565AC7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9" y="615503"/>
            <a:ext cx="10368848" cy="1203857"/>
          </a:xfrm>
        </p:spPr>
        <p:txBody>
          <a:bodyPr>
            <a:noAutofit/>
          </a:bodyPr>
          <a:lstStyle/>
          <a:p>
            <a:r>
              <a:rPr lang="cs-CZ" sz="11500" dirty="0"/>
              <a:t>Holub domácí</a:t>
            </a:r>
          </a:p>
        </p:txBody>
      </p:sp>
      <p:pic>
        <p:nvPicPr>
          <p:cNvPr id="2050" name="Picture 2" descr="Holub domácí | Systems UAU">
            <a:extLst>
              <a:ext uri="{FF2B5EF4-FFF2-40B4-BE49-F238E27FC236}">
                <a16:creationId xmlns:a16="http://schemas.microsoft.com/office/drawing/2014/main" id="{D2ED454A-09D8-1AF2-4A90-C67661C15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t="2496" r="8294" b="4561"/>
          <a:stretch/>
        </p:blipFill>
        <p:spPr bwMode="auto">
          <a:xfrm>
            <a:off x="8411476" y="2553287"/>
            <a:ext cx="3397347" cy="390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C98CE225-720F-0476-ADC1-CF0BE8813CEA}"/>
              </a:ext>
            </a:extLst>
          </p:cNvPr>
          <p:cNvSpPr/>
          <p:nvPr/>
        </p:nvSpPr>
        <p:spPr>
          <a:xfrm rot="1111555">
            <a:off x="4963631" y="1573734"/>
            <a:ext cx="3574046" cy="1123436"/>
          </a:xfrm>
          <a:prstGeom prst="rightArrow">
            <a:avLst>
              <a:gd name="adj1" fmla="val 50000"/>
              <a:gd name="adj2" fmla="val 7839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ČERVENÉ OČI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1C650DBE-67AA-FCEF-2D7B-EA3BDEA9FFF0}"/>
              </a:ext>
            </a:extLst>
          </p:cNvPr>
          <p:cNvSpPr/>
          <p:nvPr/>
        </p:nvSpPr>
        <p:spPr>
          <a:xfrm rot="203830">
            <a:off x="4338164" y="3352238"/>
            <a:ext cx="3976955" cy="1653078"/>
          </a:xfrm>
          <a:prstGeom prst="rightArrow">
            <a:avLst>
              <a:gd name="adj1" fmla="val 50000"/>
              <a:gd name="adj2" fmla="val 7839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ODSTÍNY ŠEDÉ A ČERNÉ NA BŘÍŠKU 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8C9F4659-B977-11C5-D3C6-16484F92952A}"/>
              </a:ext>
            </a:extLst>
          </p:cNvPr>
          <p:cNvSpPr/>
          <p:nvPr/>
        </p:nvSpPr>
        <p:spPr>
          <a:xfrm rot="732111">
            <a:off x="4214499" y="5104576"/>
            <a:ext cx="4063083" cy="1219878"/>
          </a:xfrm>
          <a:prstGeom prst="rightArrow">
            <a:avLst>
              <a:gd name="adj1" fmla="val 50000"/>
              <a:gd name="adj2" fmla="val 71370"/>
            </a:avLst>
          </a:prstGeom>
          <a:solidFill>
            <a:srgbClr val="F4909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RŮŽOVÉ NOŽIČKY</a:t>
            </a:r>
          </a:p>
        </p:txBody>
      </p:sp>
    </p:spTree>
    <p:extLst>
      <p:ext uri="{BB962C8B-B14F-4D97-AF65-F5344CB8AC3E}">
        <p14:creationId xmlns:p14="http://schemas.microsoft.com/office/powerpoint/2010/main" val="71362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66</TotalTime>
  <Words>56</Words>
  <Application>Microsoft Office PowerPoint</Application>
  <PresentationFormat>Širokoúhlá obrazovka</PresentationFormat>
  <Paragraphs>14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Kapka</vt:lpstr>
      <vt:lpstr>SČÍTÁNÍ PTÁKŮ NA KRMÍTKU 5.1. – 7.1. 2024 česká společnost ornitologická</vt:lpstr>
      <vt:lpstr>KOS černý</vt:lpstr>
      <vt:lpstr>Prezentace aplikace PowerPoint</vt:lpstr>
      <vt:lpstr>KOS ČERNÝ</vt:lpstr>
      <vt:lpstr>Holub domácí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6</cp:revision>
  <dcterms:created xsi:type="dcterms:W3CDTF">2024-01-03T11:50:22Z</dcterms:created>
  <dcterms:modified xsi:type="dcterms:W3CDTF">2024-01-10T12:10:47Z</dcterms:modified>
</cp:coreProperties>
</file>