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3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8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81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1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5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0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67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9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1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1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4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6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8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0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3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5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A9ADA0-1D54-481F-9323-8B805B392C09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7B3234-512B-4E59-A8D4-EEC7DDA02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16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E8889-C9A6-601B-D224-EC2E658B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Nás Vlajka Amerika - GIF zdarma na Pixabay">
            <a:extLst>
              <a:ext uri="{FF2B5EF4-FFF2-40B4-BE49-F238E27FC236}">
                <a16:creationId xmlns:a16="http://schemas.microsoft.com/office/drawing/2014/main" id="{0206BD09-589D-A32A-9364-5965AA325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22846" r="1474" b="23354"/>
          <a:stretch/>
        </p:blipFill>
        <p:spPr bwMode="auto">
          <a:xfrm>
            <a:off x="461294" y="85284"/>
            <a:ext cx="3910546" cy="22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i Generované Alpy Hory - Obrázek zdarma na Pixabay">
            <a:extLst>
              <a:ext uri="{FF2B5EF4-FFF2-40B4-BE49-F238E27FC236}">
                <a16:creationId xmlns:a16="http://schemas.microsoft.com/office/drawing/2014/main" id="{C5572D11-57A2-50D9-83B2-5409A6BCD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4" y="2444867"/>
            <a:ext cx="4163050" cy="416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nowboard PNGs for Free Download">
            <a:extLst>
              <a:ext uri="{FF2B5EF4-FFF2-40B4-BE49-F238E27FC236}">
                <a16:creationId xmlns:a16="http://schemas.microsoft.com/office/drawing/2014/main" id="{9D75BE72-F175-CD56-3729-AB5EB4A017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32" y="2747927"/>
            <a:ext cx="4183454" cy="38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keta 5">
            <a:extLst>
              <a:ext uri="{FF2B5EF4-FFF2-40B4-BE49-F238E27FC236}">
                <a16:creationId xmlns:a16="http://schemas.microsoft.com/office/drawing/2014/main" id="{E46A1882-C93B-0E89-7AB9-568A900EDCC8}"/>
              </a:ext>
            </a:extLst>
          </p:cNvPr>
          <p:cNvSpPr/>
          <p:nvPr/>
        </p:nvSpPr>
        <p:spPr>
          <a:xfrm>
            <a:off x="5838825" y="85284"/>
            <a:ext cx="4628518" cy="2236055"/>
          </a:xfrm>
          <a:prstGeom prst="plaque">
            <a:avLst>
              <a:gd name="adj" fmla="val 16211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i="1" dirty="0"/>
              <a:t>SNOWBOARDING</a:t>
            </a:r>
          </a:p>
        </p:txBody>
      </p:sp>
    </p:spTree>
    <p:extLst>
      <p:ext uri="{BB962C8B-B14F-4D97-AF65-F5344CB8AC3E}">
        <p14:creationId xmlns:p14="http://schemas.microsoft.com/office/powerpoint/2010/main" val="10201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38FD5-289E-AF17-4EA2-32905C92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647BF4-C72C-724D-C10B-212073663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73" y="3860195"/>
            <a:ext cx="10532967" cy="3996092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cs-CZ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Snowboarding začal asi roku 1965, v </a:t>
            </a:r>
            <a:r>
              <a:rPr lang="cs-CZ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americe</a:t>
            </a:r>
            <a:r>
              <a:rPr lang="cs-CZ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cs-CZ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Vznik v USA, </a:t>
            </a:r>
            <a:r>
              <a:rPr lang="cs-CZ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snurfer</a:t>
            </a:r>
            <a:r>
              <a:rPr lang="cs-CZ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(první snowboard), růst v 70.–90. letech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cs-CZ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Vynálezce: </a:t>
            </a:r>
            <a:r>
              <a:rPr lang="cs-CZ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Sherman</a:t>
            </a:r>
            <a:r>
              <a:rPr lang="cs-CZ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Poppen</a:t>
            </a:r>
            <a:r>
              <a:rPr lang="cs-CZ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(USA)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871845A-2B1E-5585-5DB1-E2D59091F690}"/>
              </a:ext>
            </a:extLst>
          </p:cNvPr>
          <p:cNvSpPr txBox="1">
            <a:spLocks/>
          </p:cNvSpPr>
          <p:nvPr/>
        </p:nvSpPr>
        <p:spPr>
          <a:xfrm>
            <a:off x="-114926" y="1956910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           </a:t>
            </a:r>
          </a:p>
        </p:txBody>
      </p:sp>
      <p:pic>
        <p:nvPicPr>
          <p:cNvPr id="3077" name="Picture 5" descr="Snowboarding - Plakáty, Obrazy a Fotografie na Posters.cz">
            <a:extLst>
              <a:ext uri="{FF2B5EF4-FFF2-40B4-BE49-F238E27FC236}">
                <a16:creationId xmlns:a16="http://schemas.microsoft.com/office/drawing/2014/main" id="{F55FEFCF-5D2E-FC27-EEE7-99B1C9D92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370"/>
            <a:ext cx="5268434" cy="351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nowboarding Kids GIFs - Find &amp; Share on GIPHY">
            <a:extLst>
              <a:ext uri="{FF2B5EF4-FFF2-40B4-BE49-F238E27FC236}">
                <a16:creationId xmlns:a16="http://schemas.microsoft.com/office/drawing/2014/main" id="{0B360F45-2FCA-BAFA-F334-49F02D15D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147160"/>
            <a:ext cx="3865320" cy="38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C9F07-8477-C361-7E25-A5F14335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66" y="470735"/>
            <a:ext cx="10364451" cy="1596177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cs-CZ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Evropské státy</a:t>
            </a:r>
            <a:br>
              <a:rPr lang="cs-CZ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/>
          </a:p>
        </p:txBody>
      </p:sp>
      <p:pic>
        <p:nvPicPr>
          <p:cNvPr id="2054" name="Picture 6" descr="Mapa západní Kanady Západní pobřeží Spojených států Cestování, Kanada,  plocha, Autogram png | PNGEgg">
            <a:extLst>
              <a:ext uri="{FF2B5EF4-FFF2-40B4-BE49-F238E27FC236}">
                <a16:creationId xmlns:a16="http://schemas.microsoft.com/office/drawing/2014/main" id="{3EC70B61-9A5D-2873-4043-58CD1A13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7" y="1524000"/>
            <a:ext cx="3429268" cy="21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ock vektor „Hockey Stick“ (bez autorských poplatků) 208167430 |  Shutterstock">
            <a:extLst>
              <a:ext uri="{FF2B5EF4-FFF2-40B4-BE49-F238E27FC236}">
                <a16:creationId xmlns:a16="http://schemas.microsoft.com/office/drawing/2014/main" id="{EF652D03-F572-1669-7FB6-E867C2747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2758" b="8149"/>
          <a:stretch/>
        </p:blipFill>
        <p:spPr bwMode="auto">
          <a:xfrm>
            <a:off x="1459346" y="1809115"/>
            <a:ext cx="979056" cy="1366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Evropa mapa obrys Stock vektory | DepositPhotos">
            <a:extLst>
              <a:ext uri="{FF2B5EF4-FFF2-40B4-BE49-F238E27FC236}">
                <a16:creationId xmlns:a16="http://schemas.microsoft.com/office/drawing/2014/main" id="{9B9A3171-2F41-ED19-A714-4A26AFC523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2" descr="Evropa mapa obrys Stock vektory | DepositPhotos">
            <a:extLst>
              <a:ext uri="{FF2B5EF4-FFF2-40B4-BE49-F238E27FC236}">
                <a16:creationId xmlns:a16="http://schemas.microsoft.com/office/drawing/2014/main" id="{BF150B50-0185-A98D-D77F-D8C6ED482B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4" descr="Evropa mapa obrys Stock vektory | DepositPhotos">
            <a:extLst>
              <a:ext uri="{FF2B5EF4-FFF2-40B4-BE49-F238E27FC236}">
                <a16:creationId xmlns:a16="http://schemas.microsoft.com/office/drawing/2014/main" id="{8AB210A3-BCE2-0EDB-EDFF-014868653A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6" descr="Evropa mapa obrys Stock vektory | DepositPhotos">
            <a:extLst>
              <a:ext uri="{FF2B5EF4-FFF2-40B4-BE49-F238E27FC236}">
                <a16:creationId xmlns:a16="http://schemas.microsoft.com/office/drawing/2014/main" id="{7EE02C72-EB0F-0D6C-D475-5900FDF64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8" descr="Evropa mapa obrys Stock vektory | DepositPhotos">
            <a:extLst>
              <a:ext uri="{FF2B5EF4-FFF2-40B4-BE49-F238E27FC236}">
                <a16:creationId xmlns:a16="http://schemas.microsoft.com/office/drawing/2014/main" id="{201B1C7A-369E-71DA-386D-DAE0D45D72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20" descr="Evropa mapa obrys Stock vektory | DepositPhotos">
            <a:extLst>
              <a:ext uri="{FF2B5EF4-FFF2-40B4-BE49-F238E27FC236}">
                <a16:creationId xmlns:a16="http://schemas.microsoft.com/office/drawing/2014/main" id="{2BF6A652-218C-D8B6-B721-017F5DFBC1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22" descr="Evropa mapa obrys Stock vektory | DepositPhotos">
            <a:extLst>
              <a:ext uri="{FF2B5EF4-FFF2-40B4-BE49-F238E27FC236}">
                <a16:creationId xmlns:a16="http://schemas.microsoft.com/office/drawing/2014/main" id="{C1B6E99B-5FC2-712E-C514-7A40028824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24" descr="Evropa mapa obrys Stock vektory | DepositPhotos">
            <a:extLst>
              <a:ext uri="{FF2B5EF4-FFF2-40B4-BE49-F238E27FC236}">
                <a16:creationId xmlns:a16="http://schemas.microsoft.com/office/drawing/2014/main" id="{39B0D1F0-10EF-F02A-729B-750F8DA918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26" descr="Evropa mapa obrys Stock vektory | DepositPhotos">
            <a:extLst>
              <a:ext uri="{FF2B5EF4-FFF2-40B4-BE49-F238E27FC236}">
                <a16:creationId xmlns:a16="http://schemas.microsoft.com/office/drawing/2014/main" id="{57536CB8-B8D7-0D43-9B73-F2227E286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28" descr="Evropa mapa obrys Stock vektory | DepositPhotos">
            <a:extLst>
              <a:ext uri="{FF2B5EF4-FFF2-40B4-BE49-F238E27FC236}">
                <a16:creationId xmlns:a16="http://schemas.microsoft.com/office/drawing/2014/main" id="{685BF12D-CF31-A88C-8EC6-A88D23641A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52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30" descr="Evropa mapa obrys Stock vektory | DepositPhotos">
            <a:extLst>
              <a:ext uri="{FF2B5EF4-FFF2-40B4-BE49-F238E27FC236}">
                <a16:creationId xmlns:a16="http://schemas.microsoft.com/office/drawing/2014/main" id="{745023ED-AC7E-9B67-31E1-F070EAEC39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67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32" descr="Evropa mapa obrys Stock vektory | DepositPhotos">
            <a:extLst>
              <a:ext uri="{FF2B5EF4-FFF2-40B4-BE49-F238E27FC236}">
                <a16:creationId xmlns:a16="http://schemas.microsoft.com/office/drawing/2014/main" id="{012E0162-231C-FF4C-6EC8-466B1C7F8C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00" y="4953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AutoShape 34" descr="Evropa mapa obrys Stock vektory | DepositPhotos">
            <a:extLst>
              <a:ext uri="{FF2B5EF4-FFF2-40B4-BE49-F238E27FC236}">
                <a16:creationId xmlns:a16="http://schemas.microsoft.com/office/drawing/2014/main" id="{A6F3C228-2C4D-14A8-22D9-5EB9FF4709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72400" y="5105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36" descr="Evropa mapa obrys Stock vektory | DepositPhotos">
            <a:extLst>
              <a:ext uri="{FF2B5EF4-FFF2-40B4-BE49-F238E27FC236}">
                <a16:creationId xmlns:a16="http://schemas.microsoft.com/office/drawing/2014/main" id="{BE12DDB0-FB34-03A7-3CF8-97AFBE5A0F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4800" y="5257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38" descr="Evropa mapa obrys Stock vektory | DepositPhotos">
            <a:extLst>
              <a:ext uri="{FF2B5EF4-FFF2-40B4-BE49-F238E27FC236}">
                <a16:creationId xmlns:a16="http://schemas.microsoft.com/office/drawing/2014/main" id="{0C3C7B34-939E-BA8E-87A3-8B8A180F05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41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40" descr="Evropa mapa obrys Stock vektory | DepositPhotos">
            <a:extLst>
              <a:ext uri="{FF2B5EF4-FFF2-40B4-BE49-F238E27FC236}">
                <a16:creationId xmlns:a16="http://schemas.microsoft.com/office/drawing/2014/main" id="{0A5F6061-6B5D-9398-BC80-9423B80A3E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96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AutoShape 42" descr="Evropa mapa obrys Stock vektory | DepositPhotos">
            <a:extLst>
              <a:ext uri="{FF2B5EF4-FFF2-40B4-BE49-F238E27FC236}">
                <a16:creationId xmlns:a16="http://schemas.microsoft.com/office/drawing/2014/main" id="{4B72D08E-D729-D824-BBC5-E268B1422D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82000" y="571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AutoShape 44" descr="Evropa mapa obrys Stock vektory | DepositPhotos">
            <a:extLst>
              <a:ext uri="{FF2B5EF4-FFF2-40B4-BE49-F238E27FC236}">
                <a16:creationId xmlns:a16="http://schemas.microsoft.com/office/drawing/2014/main" id="{647F026D-A540-B9AD-F2A1-FE24A91A85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344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AutoShape 46" descr="Evropa mapa obrys Stock vektory | DepositPhotos">
            <a:extLst>
              <a:ext uri="{FF2B5EF4-FFF2-40B4-BE49-F238E27FC236}">
                <a16:creationId xmlns:a16="http://schemas.microsoft.com/office/drawing/2014/main" id="{A0A370C5-876E-6DBE-3AF8-1B34199272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86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AutoShape 48" descr="Evropa mapa obrys Stock vektory | DepositPhotos">
            <a:extLst>
              <a:ext uri="{FF2B5EF4-FFF2-40B4-BE49-F238E27FC236}">
                <a16:creationId xmlns:a16="http://schemas.microsoft.com/office/drawing/2014/main" id="{D73019AE-BF3B-E263-5D88-6EACFF8DB8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392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AutoShape 50" descr="Evropa mapa obrys Stock vektory | DepositPhotos">
            <a:extLst>
              <a:ext uri="{FF2B5EF4-FFF2-40B4-BE49-F238E27FC236}">
                <a16:creationId xmlns:a16="http://schemas.microsoft.com/office/drawing/2014/main" id="{50E33D92-F8A1-C6FD-0D69-F44935B12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AutoShape 52" descr="Evropa mapa obrys Stock vektory | DepositPhotos">
            <a:extLst>
              <a:ext uri="{FF2B5EF4-FFF2-40B4-BE49-F238E27FC236}">
                <a16:creationId xmlns:a16="http://schemas.microsoft.com/office/drawing/2014/main" id="{2984AF7C-16C0-B323-72B0-17F8A25E10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647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04" name="Picture 56" descr="Slepá mapa EVROPY k vytisknutí - ZDARMA - ProDětiCokoliv.cz">
            <a:extLst>
              <a:ext uri="{FF2B5EF4-FFF2-40B4-BE49-F238E27FC236}">
                <a16:creationId xmlns:a16="http://schemas.microsoft.com/office/drawing/2014/main" id="{175C7459-AD3E-DE63-1B0F-5444EB17EB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18113" r="25265" b="9831"/>
          <a:stretch/>
        </p:blipFill>
        <p:spPr bwMode="auto">
          <a:xfrm>
            <a:off x="6123887" y="1471835"/>
            <a:ext cx="5365417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Plážový míč guma dlaň duhový barevný fotbalový 22 cm - Supr Hračky">
            <a:extLst>
              <a:ext uri="{FF2B5EF4-FFF2-40B4-BE49-F238E27FC236}">
                <a16:creationId xmlns:a16="http://schemas.microsoft.com/office/drawing/2014/main" id="{23AC0629-15A0-1B67-90C8-21B4A9DFE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5555" r="16254" b="3064"/>
          <a:stretch/>
        </p:blipFill>
        <p:spPr bwMode="auto">
          <a:xfrm>
            <a:off x="8153400" y="2965179"/>
            <a:ext cx="685800" cy="700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US Map Silhouette PNG &amp; SVG Design For T-Shirts">
            <a:extLst>
              <a:ext uri="{FF2B5EF4-FFF2-40B4-BE49-F238E27FC236}">
                <a16:creationId xmlns:a16="http://schemas.microsoft.com/office/drawing/2014/main" id="{9363DB3C-3B95-2855-7C8A-D109A56F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4" y="26670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Picture 60" descr="Fototapeta Volejbalový míč vektor ikonu obrázku. - PIXERS.CZ">
            <a:extLst>
              <a:ext uri="{FF2B5EF4-FFF2-40B4-BE49-F238E27FC236}">
                <a16:creationId xmlns:a16="http://schemas.microsoft.com/office/drawing/2014/main" id="{E9AF1303-A8A2-5820-93E5-9D436E469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46" y="4172172"/>
            <a:ext cx="1561655" cy="1561655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68</TotalTime>
  <Words>39</Words>
  <Application>Microsoft Office PowerPoint</Application>
  <PresentationFormat>Širokoúhlá obrazovka</PresentationFormat>
  <Paragraphs>7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Tw Cen MT</vt:lpstr>
      <vt:lpstr>Kapka</vt:lpstr>
      <vt:lpstr>Prezentace aplikace PowerPoint</vt:lpstr>
      <vt:lpstr>Prezentace aplikace PowerPoint</vt:lpstr>
      <vt:lpstr>Evropské státy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4</cp:revision>
  <dcterms:created xsi:type="dcterms:W3CDTF">2025-09-25T06:56:25Z</dcterms:created>
  <dcterms:modified xsi:type="dcterms:W3CDTF">2025-10-02T07:24:45Z</dcterms:modified>
</cp:coreProperties>
</file>