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6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4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0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0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2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8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5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8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6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9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C4BFF1-2F6D-4EB9-BEA8-4A6265AC25AE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67CF-91D6-4A96-A697-9F91F6228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9A71B-81A7-FDAF-6090-7648ADC1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22" y="255493"/>
            <a:ext cx="9286783" cy="1725707"/>
          </a:xfrm>
        </p:spPr>
        <p:txBody>
          <a:bodyPr/>
          <a:lstStyle/>
          <a:p>
            <a:r>
              <a:rPr lang="cs-CZ" sz="9600" dirty="0"/>
              <a:t>Den země 22.4.</a:t>
            </a:r>
          </a:p>
        </p:txBody>
      </p:sp>
      <p:pic>
        <p:nvPicPr>
          <p:cNvPr id="1026" name="Picture 2" descr="Den Země Obrázky / Den Zeme Se Zacal Slavit Pred 50 Lety Geobusiness ...">
            <a:extLst>
              <a:ext uri="{FF2B5EF4-FFF2-40B4-BE49-F238E27FC236}">
                <a16:creationId xmlns:a16="http://schemas.microsoft.com/office/drawing/2014/main" id="{EB8702AE-3CCC-041C-789B-CAD75523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8" y="1981200"/>
            <a:ext cx="4769609" cy="37408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лобус гифки, анимированные GIF изображения глобус - скачать гиф ...">
            <a:extLst>
              <a:ext uri="{FF2B5EF4-FFF2-40B4-BE49-F238E27FC236}">
                <a16:creationId xmlns:a16="http://schemas.microsoft.com/office/drawing/2014/main" id="{3B4F6BB6-FDE8-BDB0-E91B-C343071B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06" y="1981200"/>
            <a:ext cx="2369010" cy="2440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obus GIFs - Rotierende Erde auf animierten Bildern kostenlos | USAGIF.com">
            <a:extLst>
              <a:ext uri="{FF2B5EF4-FFF2-40B4-BE49-F238E27FC236}">
                <a16:creationId xmlns:a16="http://schemas.microsoft.com/office/drawing/2014/main" id="{C54BA383-39D6-6F41-55B4-9B0177308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16" y="3215904"/>
            <a:ext cx="3386603" cy="3386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D0532-E791-135A-8680-7FFFC07C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Den země 22.4.</a:t>
            </a:r>
          </a:p>
        </p:txBody>
      </p:sp>
      <p:pic>
        <p:nvPicPr>
          <p:cNvPr id="2050" name="Picture 2" descr="Mezinárodní den Země 2019 se blíží! - Samosebou.cz">
            <a:extLst>
              <a:ext uri="{FF2B5EF4-FFF2-40B4-BE49-F238E27FC236}">
                <a16:creationId xmlns:a16="http://schemas.microsoft.com/office/drawing/2014/main" id="{86B79F2F-4124-3011-2B8A-2AEB2C2A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2" y="4020234"/>
            <a:ext cx="5349538" cy="2507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n Lessons From the Sustainability Goals of Leading Brands - EcoEnclose">
            <a:extLst>
              <a:ext uri="{FF2B5EF4-FFF2-40B4-BE49-F238E27FC236}">
                <a16:creationId xmlns:a16="http://schemas.microsoft.com/office/drawing/2014/main" id="{8D04DB50-3ED3-9A35-96BA-E7D50A74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41" y="2327571"/>
            <a:ext cx="5619357" cy="3140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D Green Glass Tick - Lukáš Kučera">
            <a:extLst>
              <a:ext uri="{FF2B5EF4-FFF2-40B4-BE49-F238E27FC236}">
                <a16:creationId xmlns:a16="http://schemas.microsoft.com/office/drawing/2014/main" id="{3DFA95EC-9790-9AAC-9364-83B72DB4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8" y="2147660"/>
            <a:ext cx="1490533" cy="1490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22510-06CD-FDF3-07ED-238347DD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9" y="327212"/>
            <a:ext cx="9404723" cy="1400530"/>
          </a:xfrm>
        </p:spPr>
        <p:txBody>
          <a:bodyPr/>
          <a:lstStyle/>
          <a:p>
            <a:r>
              <a:rPr lang="cs-CZ" sz="8800" dirty="0"/>
              <a:t>Den </a:t>
            </a:r>
            <a:r>
              <a:rPr lang="cs-CZ" sz="9600" dirty="0"/>
              <a:t>země</a:t>
            </a:r>
            <a:r>
              <a:rPr lang="cs-CZ" sz="8800" dirty="0"/>
              <a:t> 22.4.</a:t>
            </a:r>
          </a:p>
        </p:txBody>
      </p:sp>
      <p:pic>
        <p:nvPicPr>
          <p:cNvPr id="3074" name="Picture 2" descr="Jak dlouho se rozkládá odpad pohozený v přírodě? - Samosebou.cz">
            <a:extLst>
              <a:ext uri="{FF2B5EF4-FFF2-40B4-BE49-F238E27FC236}">
                <a16:creationId xmlns:a16="http://schemas.microsoft.com/office/drawing/2014/main" id="{729317A8-F257-D95B-ECA4-2E816AA0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2" y="4008503"/>
            <a:ext cx="4502267" cy="2243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stic Debris Floating In The Water Plastic Waste Pollutes The Ocean ...">
            <a:extLst>
              <a:ext uri="{FF2B5EF4-FFF2-40B4-BE49-F238E27FC236}">
                <a16:creationId xmlns:a16="http://schemas.microsoft.com/office/drawing/2014/main" id="{0249BDC4-E53A-8A66-7FBE-4F382515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52166"/>
            <a:ext cx="3585882" cy="3585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oss mark png 21115766 PNG">
            <a:extLst>
              <a:ext uri="{FF2B5EF4-FFF2-40B4-BE49-F238E27FC236}">
                <a16:creationId xmlns:a16="http://schemas.microsoft.com/office/drawing/2014/main" id="{2C0E89F9-439B-7223-4092-D07FDCEA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3" y="1611612"/>
            <a:ext cx="3518647" cy="35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12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Ion</vt:lpstr>
      <vt:lpstr>Den země 22.4.</vt:lpstr>
      <vt:lpstr>Den země 22.4.</vt:lpstr>
      <vt:lpstr>Den země 22.4.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3</cp:revision>
  <dcterms:created xsi:type="dcterms:W3CDTF">2025-04-24T06:58:55Z</dcterms:created>
  <dcterms:modified xsi:type="dcterms:W3CDTF">2025-04-24T14:38:28Z</dcterms:modified>
</cp:coreProperties>
</file>