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02F75-2BE7-4998-9415-67EE9026B2BC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AC2D9-679E-43F7-B1CF-B014D3C8CC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0725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AC2D9-679E-43F7-B1CF-B014D3C8CC5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4002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829340-4FDD-A8E8-B9B6-0D5BE02A2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81AC4E3-6BF4-220E-F3FC-134D9E27F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2172015-DB6A-A99D-A5E7-828125C1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022-4367-4F52-938E-7627C164523E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073690D-3539-6D8A-E67D-EA2CC32F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335C9C0-01AC-1F46-EF82-37085B09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D50F-BB98-4326-B7B2-5C4EF82105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1042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FAE803-BB18-3ED4-6EA7-D3C14259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570CE927-2B26-3E05-DA47-962C3575E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49005E4-9014-DB1C-FF11-CE053B95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022-4367-4F52-938E-7627C164523E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8632A57-7423-E0FA-D539-6601B061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F258E13-2B4A-673D-C6DC-58C4752E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D50F-BB98-4326-B7B2-5C4EF82105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0297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C2E804C3-E132-AB41-433C-D0759F393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C843651-865E-EAAD-5A14-1A5CC1FC9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23F1530-0B20-49E9-D0F1-85212ED96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022-4367-4F52-938E-7627C164523E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FDBC663-A832-4A87-8BFD-64E9C0F2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58BE6CB-D4DA-FF54-4F82-94DABA50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D50F-BB98-4326-B7B2-5C4EF82105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3019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34DD08-DABB-B316-63D3-537BA70C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45DC9BD-FE75-1EF9-4194-4DE92573E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BD94662-9B2C-F53A-5686-21CF0722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022-4367-4F52-938E-7627C164523E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8FF9053-44BA-B561-6A76-F205C6D3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621E129-DF26-101B-3239-7A742074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D50F-BB98-4326-B7B2-5C4EF82105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5413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12158D-D75D-A550-5321-431BF5E1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219406E-50D9-D1C9-00D8-5E85CA013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926964E-8C79-3297-B518-00E948F7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022-4367-4F52-938E-7627C164523E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6CFBFCC-EC1D-E371-E1DC-A1907526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C64E9BE-4D5A-E46A-9CDB-89F25CAC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D50F-BB98-4326-B7B2-5C4EF82105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786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7E7AB8-E1FC-0B15-457E-F5BA5C15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A3DD37A-03F5-0398-1E52-02E6C7FA9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49344D2-90E1-948F-362A-E950F79EB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4273F87-D8CE-8305-9152-0963634E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022-4367-4F52-938E-7627C164523E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7458BAB-A81C-95E7-66F0-7D5814BC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E85504B-6100-3135-9137-C7678A6B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D50F-BB98-4326-B7B2-5C4EF82105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815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24E993-117E-4046-EC30-CB11E5D5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A1C2C8D-5C1D-96D8-420F-FCC475C79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F602D635-9944-2AFA-A1FD-273CD8BC3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1D08F357-A1B8-52FB-6653-61C6A0B1D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6ED806A2-E684-61DC-6619-4B7BAE5DA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06C39720-C8AD-360E-E5AD-90A4D846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022-4367-4F52-938E-7627C164523E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F8047ED-E9FF-374D-3AF7-61310032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CCBFF2CB-ADAB-5D60-0E2F-C8FFD360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D50F-BB98-4326-B7B2-5C4EF82105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635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D76238-1927-F8FB-30AB-B37A4FDB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DE20763-BEFF-62F9-C546-1A786C0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022-4367-4F52-938E-7627C164523E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13BC3130-FBD5-8602-0284-A09A3F30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FC2AAD4-D280-9097-56F6-8CA9C535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D50F-BB98-4326-B7B2-5C4EF82105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52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D23706F8-7C61-B915-3FAA-D47ED0A5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022-4367-4F52-938E-7627C164523E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F6451859-EA91-1775-E892-46C51B11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819DA16-D2A8-6F0A-D200-07CE8E9F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D50F-BB98-4326-B7B2-5C4EF82105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68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B598617-77B5-D247-B210-AF79767F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9C28504-F60D-990E-04AF-3460E45D6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7C662C1E-2D86-2AC7-BE93-7BBFF7E4D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5E7A113-25F0-4A6A-13FB-5CE157CD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022-4367-4F52-938E-7627C164523E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B666001-A3B0-93E0-F9C5-3DEE5A2B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7FDBFF0-5BCE-0561-5532-4C71262E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D50F-BB98-4326-B7B2-5C4EF82105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5142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35823C-F30D-F1F3-6D9E-2CA2C1BC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254E3FDC-927C-6D35-7AA0-5F818C021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F96232B-BEFC-DE16-035D-F486DF7B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69868E1-2F6E-D630-0F98-090A2F13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0022-4367-4F52-938E-7627C164523E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61B8707-833D-FDBB-2A62-31FA9188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13B1A4B-0F62-2EF2-FEFB-A52C8965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D50F-BB98-4326-B7B2-5C4EF82105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5388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AB28F331-6777-5D4F-4751-D42896AF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8DAA63D-2DED-FA6B-622B-365F26E2F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748D92F-9C0A-6ED5-57C4-581E7050D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30022-4367-4F52-938E-7627C164523E}" type="datetimeFigureOut">
              <a:rPr lang="cs-CZ" smtClean="0"/>
              <a:pPr/>
              <a:t>10.12.2024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FB5CBDD-C117-4DBB-44A6-217BFB80E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C2F3662-2963-940D-6225-56F91CE9C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2D50F-BB98-4326-B7B2-5C4EF82105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23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BAB9B60-D510-1028-1350-84F347F1C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7096"/>
            <a:ext cx="9144000" cy="1655762"/>
          </a:xfrm>
        </p:spPr>
        <p:txBody>
          <a:bodyPr>
            <a:noAutofit/>
          </a:bodyPr>
          <a:lstStyle/>
          <a:p>
            <a:r>
              <a:rPr lang="cs-CZ" sz="8000" b="1" dirty="0">
                <a:solidFill>
                  <a:srgbClr val="FF0000"/>
                </a:solidFill>
              </a:rPr>
              <a:t>POZOR NA BATERIE V MOBILU</a:t>
            </a:r>
          </a:p>
        </p:txBody>
      </p:sp>
      <p:pic>
        <p:nvPicPr>
          <p:cNvPr id="1028" name="Picture 4" descr="ZEUS Recycled 153,133lbs of batteries... and Counting! - Zeus Battery">
            <a:extLst>
              <a:ext uri="{FF2B5EF4-FFF2-40B4-BE49-F238E27FC236}">
                <a16:creationId xmlns:a16="http://schemas.microsoft.com/office/drawing/2014/main" xmlns="" id="{3621966F-2A0C-8059-30B2-06A83D31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0571" y="3140355"/>
            <a:ext cx="5000065" cy="33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teria mobil archivos - TotMagazine by Assegur Andorra">
            <a:extLst>
              <a:ext uri="{FF2B5EF4-FFF2-40B4-BE49-F238E27FC236}">
                <a16:creationId xmlns:a16="http://schemas.microsoft.com/office/drawing/2014/main" xmlns="" id="{E67F12A9-313C-FBB6-CEAE-E21424A00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563" y="3429000"/>
            <a:ext cx="3487271" cy="261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28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Lithium Battery’s Beginnings – Jauch Blog">
            <a:extLst>
              <a:ext uri="{FF2B5EF4-FFF2-40B4-BE49-F238E27FC236}">
                <a16:creationId xmlns:a16="http://schemas.microsoft.com/office/drawing/2014/main" xmlns="" id="{A9BB6788-86B2-4636-DCC1-535CD965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5C6660-74E9-91A0-565E-E0652EF1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956" y="2597213"/>
            <a:ext cx="6259068" cy="1325563"/>
          </a:xfrm>
        </p:spPr>
        <p:txBody>
          <a:bodyPr>
            <a:noAutofit/>
          </a:bodyPr>
          <a:lstStyle/>
          <a:p>
            <a:r>
              <a:rPr lang="cs-CZ" b="1" dirty="0">
                <a:latin typeface="+mn-lt"/>
              </a:rPr>
              <a:t>DĚKUJU ZA POZORNOST</a:t>
            </a:r>
          </a:p>
        </p:txBody>
      </p:sp>
    </p:spTree>
    <p:extLst>
      <p:ext uri="{BB962C8B-B14F-4D97-AF65-F5344CB8AC3E}">
        <p14:creationId xmlns:p14="http://schemas.microsoft.com/office/powerpoint/2010/main" xmlns="" val="317551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F00E66-0BE4-9986-FDD0-F50A3AFF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 dirty="0">
                <a:solidFill>
                  <a:srgbClr val="FF0000"/>
                </a:solidFill>
                <a:latin typeface="+mn-lt"/>
              </a:rPr>
              <a:t>JAK SI DÁVAT POZOR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EE38145-EBDD-E8BA-E8E8-45E8A43C6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V Nastavení telefonu přejděte do nabídky Baterie </a:t>
            </a:r>
            <a:b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(případně ještě rozklikněte Využití baterie). </a:t>
            </a:r>
            <a:b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Tam uvidíte včetně procentního vyjádření, co nejvíce spotřebovává šťávu.</a:t>
            </a:r>
            <a:endParaRPr lang="cs-CZ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D802B73-CE41-1DDD-2C05-BC7CAF8283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3551" y="3258649"/>
            <a:ext cx="1809626" cy="32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10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6EBE13-7731-E8B9-61AB-4FCA6991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5" y="7802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8000" b="1" dirty="0">
                <a:solidFill>
                  <a:srgbClr val="FF0000"/>
                </a:solidFill>
                <a:latin typeface="+mn-lt"/>
              </a:rPr>
              <a:t>SPRÁVNÉ NABÍJENÍ BATERIE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3EB4431-4D00-5A1A-A3AB-DD7DA8891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err="1"/>
              <a:t>Originálni</a:t>
            </a:r>
            <a:r>
              <a:rPr lang="cs-CZ" b="1" dirty="0"/>
              <a:t> konec na kabelu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9C28672-F561-DCAF-4B5C-6E819B944B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659" y="3151188"/>
            <a:ext cx="8017432" cy="2737659"/>
          </a:xfrm>
          <a:prstGeom prst="rect">
            <a:avLst/>
          </a:prstGeom>
        </p:spPr>
      </p:pic>
      <p:pic>
        <p:nvPicPr>
          <p:cNvPr id="3076" name="Picture 4" descr="Pin by Любовь Старова on СМАЙЛЫ | Smiley emoji, Smiley, Funny emoticons">
            <a:extLst>
              <a:ext uri="{FF2B5EF4-FFF2-40B4-BE49-F238E27FC236}">
                <a16:creationId xmlns:a16="http://schemas.microsoft.com/office/drawing/2014/main" xmlns="" id="{D977DF27-14D7-4949-600C-9ACD769A6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6188" y="2386059"/>
            <a:ext cx="3750444" cy="31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312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D5D3E7-29C5-9AAE-AC9C-9B022DBF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64" y="380485"/>
            <a:ext cx="11031071" cy="4029029"/>
          </a:xfrm>
        </p:spPr>
        <p:txBody>
          <a:bodyPr>
            <a:noAutofit/>
          </a:bodyPr>
          <a:lstStyle/>
          <a:p>
            <a:r>
              <a:rPr lang="pl-PL" sz="8000" b="1" dirty="0">
                <a:solidFill>
                  <a:srgbClr val="FF0000"/>
                </a:solidFill>
                <a:latin typeface="+mn-lt"/>
              </a:rPr>
              <a:t>JAK SPRÁVNĚ ZACHÁZET S BATERIÍ V TELEFONU ??</a:t>
            </a:r>
            <a:endParaRPr lang="cs-CZ" sz="8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30" name="Picture 6" descr="Whatsapp Lachen Smileys Kostenlos : Laughing Stock Illustrations 75 604 ...">
            <a:extLst>
              <a:ext uri="{FF2B5EF4-FFF2-40B4-BE49-F238E27FC236}">
                <a16:creationId xmlns:a16="http://schemas.microsoft.com/office/drawing/2014/main" xmlns="" id="{D1A365CC-4CBB-33FE-E17D-D15EFB57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85" y="3333749"/>
            <a:ext cx="3214968" cy="321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362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2045C8E-D3C7-42F3-7CAB-707F1B89D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224"/>
            <a:ext cx="10515600" cy="37562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Abychom baterii neničili a naopak ji udrželi výkonnou, je potřeba nabíjet mezi 20 a 80%.</a:t>
            </a:r>
            <a:b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/>
            </a:r>
            <a:b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Toto rozmezí pomáhá baterii chránit a zajistit tak její dlouhou životnost.</a:t>
            </a:r>
            <a:b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/>
            </a:r>
            <a:b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Pokud plánujete telefon na delší dobu odložit, nabijte jej přibližně na 50 %, abyste zabránili poškození baterie.</a:t>
            </a:r>
            <a:b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/>
            </a:r>
            <a:br>
              <a:rPr lang="cs-CZ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endParaRPr lang="cs-CZ" b="1" dirty="0"/>
          </a:p>
        </p:txBody>
      </p:sp>
      <p:pic>
        <p:nvPicPr>
          <p:cNvPr id="2050" name="Picture 2" descr="Niezniszczalna bateria litowo-jonowa opracowana przez naukowców">
            <a:extLst>
              <a:ext uri="{FF2B5EF4-FFF2-40B4-BE49-F238E27FC236}">
                <a16:creationId xmlns:a16="http://schemas.microsoft.com/office/drawing/2014/main" xmlns="" id="{AAEEF6DD-0EC9-701E-A4BD-A460283CE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7412" y="3675529"/>
            <a:ext cx="625063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618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Interrogation: You will be deceived – záchrana města | Gaming Professors">
            <a:extLst>
              <a:ext uri="{FF2B5EF4-FFF2-40B4-BE49-F238E27FC236}">
                <a16:creationId xmlns:a16="http://schemas.microsoft.com/office/drawing/2014/main" xmlns="" id="{39C40EFE-AB39-D1C1-8993-185B4CC2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AEF800-0F2E-55F3-19FF-7FB5B8DD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93" y="194796"/>
            <a:ext cx="10515600" cy="1325563"/>
          </a:xfrm>
        </p:spPr>
        <p:txBody>
          <a:bodyPr>
            <a:normAutofit/>
          </a:bodyPr>
          <a:lstStyle/>
          <a:p>
            <a:r>
              <a:rPr lang="cs-CZ" sz="8000" b="1" dirty="0">
                <a:solidFill>
                  <a:srgbClr val="FF0000"/>
                </a:solidFill>
                <a:latin typeface="+mn-lt"/>
              </a:rPr>
              <a:t>VÝBUCH BATERIE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xmlns="" id="{9FBDDF0D-4073-7927-0043-E9DBB93FC5FB}"/>
              </a:ext>
            </a:extLst>
          </p:cNvPr>
          <p:cNvGrpSpPr/>
          <p:nvPr/>
        </p:nvGrpSpPr>
        <p:grpSpPr>
          <a:xfrm rot="17356535">
            <a:off x="6803531" y="583085"/>
            <a:ext cx="4535798" cy="3871621"/>
            <a:chOff x="2939742" y="2182695"/>
            <a:chExt cx="4535798" cy="3871621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xmlns="" id="{2BFD43F7-CB0C-9709-7C0B-BB7D7BDD0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4912661">
              <a:off x="4707630" y="3286406"/>
              <a:ext cx="2113042" cy="3422778"/>
            </a:xfrm>
            <a:prstGeom prst="rect">
              <a:avLst/>
            </a:prstGeom>
          </p:spPr>
        </p:pic>
        <p:pic>
          <p:nvPicPr>
            <p:cNvPr id="3074" name="Picture 2" descr="Взрыв пнг на прозрачном фоне">
              <a:extLst>
                <a:ext uri="{FF2B5EF4-FFF2-40B4-BE49-F238E27FC236}">
                  <a16:creationId xmlns:a16="http://schemas.microsoft.com/office/drawing/2014/main" xmlns="" id="{FBBFE746-78BD-1B01-5AE8-EA22C9393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716178">
              <a:off x="2939742" y="2182695"/>
              <a:ext cx="4259497" cy="3701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Výbuch Li-pol akumulátoru | Airsoftweb">
            <a:extLst>
              <a:ext uri="{FF2B5EF4-FFF2-40B4-BE49-F238E27FC236}">
                <a16:creationId xmlns:a16="http://schemas.microsoft.com/office/drawing/2014/main" xmlns="" id="{EBF47D7A-FEB0-87C8-055F-C222B4124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091" y="4433068"/>
            <a:ext cx="3004533" cy="20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790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510A48-1882-3D0C-FCA1-18503041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b="1" dirty="0">
                <a:solidFill>
                  <a:srgbClr val="FF0000"/>
                </a:solidFill>
                <a:latin typeface="+mn-lt"/>
              </a:rPr>
              <a:t>ZAJÍMAVOST 1.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C950108-0FF1-5357-770E-4187FD1FA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65" y="2058707"/>
            <a:ext cx="9793941" cy="3535269"/>
          </a:xfrm>
        </p:spPr>
        <p:txBody>
          <a:bodyPr/>
          <a:lstStyle/>
          <a:p>
            <a:pPr marL="0" indent="0">
              <a:buNone/>
            </a:pPr>
            <a:r>
              <a:rPr lang="cs-CZ" b="1" i="0" dirty="0">
                <a:effectLst/>
                <a:latin typeface="ui-sans-serif"/>
              </a:rPr>
              <a:t>Lithium-iontové baterie jsou v elektronice běžné a požáry baterií jsou vzácné, ale existují situace, které mohou způsobit přehřátí a vznícení dobíjecích baterií. </a:t>
            </a:r>
            <a:endParaRPr lang="cs-CZ" dirty="0"/>
          </a:p>
        </p:txBody>
      </p:sp>
      <p:pic>
        <p:nvPicPr>
          <p:cNvPr id="1026" name="Picture 2" descr="First-Ever Look Inside a Working Lithium-Ion Battery | COLLEGE OF ...">
            <a:extLst>
              <a:ext uri="{FF2B5EF4-FFF2-40B4-BE49-F238E27FC236}">
                <a16:creationId xmlns:a16="http://schemas.microsoft.com/office/drawing/2014/main" xmlns="" id="{BE691B36-CFE0-AADF-7203-9BF525D0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991" y="3263153"/>
            <a:ext cx="2942197" cy="25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thium ion batteries - gertykeep">
            <a:extLst>
              <a:ext uri="{FF2B5EF4-FFF2-40B4-BE49-F238E27FC236}">
                <a16:creationId xmlns:a16="http://schemas.microsoft.com/office/drawing/2014/main" xmlns="" id="{ECEDFA7A-C5FD-BC09-1B4F-0A968BC0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635" y="3514165"/>
            <a:ext cx="2613212" cy="26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D0A755F-60FD-9633-4768-7578254D1CD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7806" y="3334872"/>
            <a:ext cx="3271253" cy="31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384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538C23-7C99-8286-8269-4CA37A3C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b="1" dirty="0">
                <a:solidFill>
                  <a:srgbClr val="FF0000"/>
                </a:solidFill>
                <a:latin typeface="+mn-lt"/>
              </a:rPr>
              <a:t>ZAJÍMAVOST 2.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E7A2280-9A34-D8C1-D266-62F51CF7C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06" y="1690688"/>
            <a:ext cx="8036859" cy="1617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Jedna baterie dokáže znečistit až 60 000 litrů vody </a:t>
            </a:r>
            <a:b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Baterie patří na seznam nebezpečných odpadů, neměly by proto končit v koši spolu s ostatními odpadky</a:t>
            </a:r>
            <a:endParaRPr lang="cs-CZ" b="1" dirty="0"/>
          </a:p>
        </p:txBody>
      </p:sp>
      <p:pic>
        <p:nvPicPr>
          <p:cNvPr id="2050" name="Picture 2" descr="Schematic Diagram Of Lithium Ion Battery">
            <a:extLst>
              <a:ext uri="{FF2B5EF4-FFF2-40B4-BE49-F238E27FC236}">
                <a16:creationId xmlns:a16="http://schemas.microsoft.com/office/drawing/2014/main" xmlns="" id="{C021714B-B871-23D8-0A90-A634AD04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06" y="3162113"/>
            <a:ext cx="2964609" cy="30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317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ALERIE: Před 127 lety vyjela v Praze první elektrická tramvaj: Na ...">
            <a:extLst>
              <a:ext uri="{FF2B5EF4-FFF2-40B4-BE49-F238E27FC236}">
                <a16:creationId xmlns:a16="http://schemas.microsoft.com/office/drawing/2014/main" xmlns="" id="{876B66AC-C8CE-EE57-4AE8-8DF619572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653" y="3819462"/>
            <a:ext cx="3194475" cy="23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E68F15-8CCC-A47B-E679-02BC1FCC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b="1" dirty="0">
                <a:solidFill>
                  <a:srgbClr val="FF0000"/>
                </a:solidFill>
                <a:latin typeface="+mn-lt"/>
              </a:rPr>
              <a:t>ZAJÍMAVOST 3.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981F6D-A41A-0471-0290-DC2AA6752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15400" cy="2145740"/>
          </a:xfrm>
        </p:spPr>
        <p:txBody>
          <a:bodyPr/>
          <a:lstStyle/>
          <a:p>
            <a:pPr marL="0" indent="0">
              <a:buNone/>
            </a:pPr>
            <a:r>
              <a:rPr lang="cs-CZ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Baterie jsou staré již přes 200 let Historie baterií sahá do roku 1800</a:t>
            </a:r>
            <a:endParaRPr lang="cs-CZ" b="1" dirty="0"/>
          </a:p>
        </p:txBody>
      </p:sp>
      <p:pic>
        <p:nvPicPr>
          <p:cNvPr id="3076" name="Picture 4" descr="Historie značky VARTA® od roku 1940 do roku 959. Zde jsou všechny ...">
            <a:extLst>
              <a:ext uri="{FF2B5EF4-FFF2-40B4-BE49-F238E27FC236}">
                <a16:creationId xmlns:a16="http://schemas.microsoft.com/office/drawing/2014/main" xmlns="" id="{D60C3A3F-9066-A886-D1B0-6E5885BE4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07991"/>
            <a:ext cx="5685530" cy="171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infach Zeichen Bekenntnis meine batterie ist alle Vase Süßigkeiten ...">
            <a:extLst>
              <a:ext uri="{FF2B5EF4-FFF2-40B4-BE49-F238E27FC236}">
                <a16:creationId xmlns:a16="http://schemas.microsoft.com/office/drawing/2014/main" xmlns="" id="{B6930237-6105-F629-E503-00F614AA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524" y="3291227"/>
            <a:ext cx="2177079" cy="292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92165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90</Words>
  <Application>Microsoft Office PowerPoint</Application>
  <PresentationFormat>Vlastní</PresentationFormat>
  <Paragraphs>16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Office</vt:lpstr>
      <vt:lpstr>Snímek 1</vt:lpstr>
      <vt:lpstr>JAK SI DÁVAT POZOR </vt:lpstr>
      <vt:lpstr>SPRÁVNÉ NABÍJENÍ BATERIE </vt:lpstr>
      <vt:lpstr>JAK SPRÁVNĚ ZACHÁZET S BATERIÍ V TELEFONU ??</vt:lpstr>
      <vt:lpstr>Snímek 5</vt:lpstr>
      <vt:lpstr>VÝBUCH BATERIE</vt:lpstr>
      <vt:lpstr>ZAJÍMAVOST 1.</vt:lpstr>
      <vt:lpstr>ZAJÍMAVOST 2.</vt:lpstr>
      <vt:lpstr>ZAJÍMAVOST 3.</vt:lpstr>
      <vt:lpstr>DĚKUJU ZA POZORNOST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zak</dc:creator>
  <cp:lastModifiedBy>Alena</cp:lastModifiedBy>
  <cp:revision>6</cp:revision>
  <dcterms:created xsi:type="dcterms:W3CDTF">2024-12-02T09:03:23Z</dcterms:created>
  <dcterms:modified xsi:type="dcterms:W3CDTF">2024-12-10T18:03:58Z</dcterms:modified>
</cp:coreProperties>
</file>