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B4CC4-6A61-4C02-8681-6AE7DE1E7F39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EE1C-CA51-4B95-B78E-A8BFBD8845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5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3EE1C-CA51-4B95-B78E-A8BFBD88452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5A91C-14BB-E1A7-D805-9DE3B68E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464E59-3BF1-9F18-95D9-DC4798994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4642FE-92FA-10E9-51C0-A8713667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D3A862-2414-1AEC-7E46-5C624ACD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7D6C32-1228-F1BB-BCE9-EB69D19B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7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79CE-511C-075C-4F97-391D1AB2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AEFCE5-75F6-A6B5-A79C-2DB6DF732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A6E361-C13F-89D4-F5EE-B798F1D7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6E61E-880A-B368-C521-BDA47809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2C5984-8F4A-1285-EF6B-23F7751E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2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E77B04-DFE9-8677-3C85-9BA608457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78D9A8-F70D-8D8E-DAD0-5D090A73F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CC812A-0675-E6D3-FD42-473A7601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A881A-418D-2450-540E-14F833EA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20539-16EA-9F81-942B-894C696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714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BDF0D-C2FA-9FD5-10FD-179576BD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13A6E-F222-2A21-B88D-82DEDE133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EAD13B-FDBF-1FE9-FF13-148296B6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F7BF5-CFAC-7C1D-CCA4-0C0A061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FA711-8BF7-39C7-F031-869D695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8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81156-2287-9AAE-5BDB-F53E0706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B740E0-6967-79DB-17D4-513BC2D6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E9C4D4-D69A-5274-1B2B-A18A00C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F81BD-CE89-B028-7955-ACD68FF3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37F9A-432F-69E0-14AE-695B9EF9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8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138C4-5D4B-4FF1-4037-59D06A3C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AC229-DE6E-000F-2706-1754EE98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D8BECD-B904-37FE-FD3F-D5143945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EC9F94-4078-3A5C-4FDE-5587E74F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B5C5CE-A1D2-2FF2-8E06-F9925FAF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F797AB-ADAB-8CB8-EA2D-82578BAF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8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397CE-B319-BA5D-3A94-97EE7FDD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D7D6F0-FE3F-1665-F574-3F4116D01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8EBFA1-8E54-CB68-721E-1386FE70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7D1A84-A2B5-9740-623F-D56E93383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B92E7B-42F0-1D5F-713D-5F3182BE9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85D7E0-2A95-06C3-9D7C-C4AE76E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CE0AB1-B644-8C5D-53DF-08E5863B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4456AB-6183-C220-9533-4C31B118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4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077C5-F85E-60DD-3A4E-3465B7EB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8D3A7E-DBB7-C279-EF39-BA130CDA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D13612-7152-A7D4-B90C-13B3CA30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2FE685-4018-DB3A-37FF-3EF32F6B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2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E52114-98AF-640C-77FF-63332ECC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F930F3-3E99-AA01-36D4-DC93780D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2C7083-0F6B-AABA-1C8D-4A10CC55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5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CC960-2924-3846-B1C5-AC01C2F6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6729B-E985-C4EE-C51D-BBB11DB7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20B119-FB66-AD0B-5927-AAE2E8515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DDBA27-D6D8-A90B-3873-E2AE14B9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28065-9567-F390-CF9A-B5E06C23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870573-BEDD-F74A-EA11-CA375095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5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A70A9-2F65-FA91-B47E-5DD0DB57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60BB0F-5D4E-FCDE-FCC8-0BA73CE67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446817-3DA3-2846-B624-4FCD33E76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F22A24-1017-9C70-DBE7-64CFE5E7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71E3D4-48D3-EDC4-D1BB-59889B9A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51E6A-4DBF-37DD-4DF3-7523DC01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03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2A7BA6-668D-77AE-2114-B640235C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744CBE-0A31-AFB7-6988-172C58C5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4FEB3-FC1A-11CB-928A-453402F9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690C-430F-4517-BBA3-A32284A0EDD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142BCF-3F39-04D3-5F01-005ED4887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85DE5-69EA-FD3B-45F0-D7BFD224D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C0EF-D53B-4855-A050-9614B5FD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2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DACEE-D7BE-714C-C1D3-E6592387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24" y="-89647"/>
            <a:ext cx="5029199" cy="2196353"/>
          </a:xfrm>
        </p:spPr>
        <p:txBody>
          <a:bodyPr/>
          <a:lstStyle/>
          <a:p>
            <a:r>
              <a:rPr lang="cs-CZ" dirty="0"/>
              <a:t>20.října-Den Stromů</a:t>
            </a:r>
          </a:p>
        </p:txBody>
      </p:sp>
      <p:sp>
        <p:nvSpPr>
          <p:cNvPr id="3" name="AutoShape 2" descr="Omalovánky k vytisknutí Les - Omalovanek.cz">
            <a:extLst>
              <a:ext uri="{FF2B5EF4-FFF2-40B4-BE49-F238E27FC236}">
                <a16:creationId xmlns:a16="http://schemas.microsoft.com/office/drawing/2014/main" id="{93F4FE37-5E88-161D-B726-E85130F84C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2" descr="Více než 200 000 obrázků na téma Kreslené Stromy a Stromy zdarma - Pixabay">
            <a:extLst>
              <a:ext uri="{FF2B5EF4-FFF2-40B4-BE49-F238E27FC236}">
                <a16:creationId xmlns:a16="http://schemas.microsoft.com/office/drawing/2014/main" id="{87DBD110-9779-E23A-7AAB-4F77DAA2A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1600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íce než 200 000 obrázků na téma Kreslené Stromy a Stromy zdarma - Pixabay">
            <a:extLst>
              <a:ext uri="{FF2B5EF4-FFF2-40B4-BE49-F238E27FC236}">
                <a16:creationId xmlns:a16="http://schemas.microsoft.com/office/drawing/2014/main" id="{628C0824-67F7-C9D6-8981-294B89BEC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1411" y="-13447"/>
            <a:ext cx="9610165" cy="96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íce než 200 000 obrázků na téma Kreslené Stromy a Stromy zdarma - Pixabay">
            <a:extLst>
              <a:ext uri="{FF2B5EF4-FFF2-40B4-BE49-F238E27FC236}">
                <a16:creationId xmlns:a16="http://schemas.microsoft.com/office/drawing/2014/main" id="{9765CA4E-16DC-5B28-D432-87EFFFA86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3811" y="138953"/>
            <a:ext cx="9610165" cy="96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íce než 200 000 obrázků na téma Kreslené Stromy a Stromy zdarma - Pixabay">
            <a:extLst>
              <a:ext uri="{FF2B5EF4-FFF2-40B4-BE49-F238E27FC236}">
                <a16:creationId xmlns:a16="http://schemas.microsoft.com/office/drawing/2014/main" id="{287E675E-728C-46CA-CA46-FEA85FB22B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6211" y="291353"/>
            <a:ext cx="9610165" cy="96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Více než 200 000 obrázků na téma Kreslené Stromy a Stromy zdarma - Pixabay">
            <a:extLst>
              <a:ext uri="{FF2B5EF4-FFF2-40B4-BE49-F238E27FC236}">
                <a16:creationId xmlns:a16="http://schemas.microsoft.com/office/drawing/2014/main" id="{EA9E4194-1102-6848-4E6D-B0D414C877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624" y="2106706"/>
            <a:ext cx="712694" cy="7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BBE85-E4F3-071C-9E7C-F9EE3CC4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78" y="1670514"/>
            <a:ext cx="3080722" cy="3899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23C082B-8C0E-454F-5488-6F0EC6AC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48" y="1960187"/>
            <a:ext cx="4514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BE70C-C68E-09DD-9F70-B855D990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11" y="448236"/>
            <a:ext cx="5163671" cy="833718"/>
          </a:xfrm>
        </p:spPr>
        <p:txBody>
          <a:bodyPr>
            <a:normAutofit fontScale="90000"/>
          </a:bodyPr>
          <a:lstStyle/>
          <a:p>
            <a:r>
              <a:rPr lang="cs-CZ" sz="9600" dirty="0">
                <a:solidFill>
                  <a:schemeClr val="accent5"/>
                </a:solidFill>
              </a:rPr>
              <a:t>DUB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3AF1C7-2DEB-0146-9DA8-84C7EA4F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59" y="3277641"/>
            <a:ext cx="4359252" cy="2878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22CE53-F633-EB6A-1C53-BC1A65F9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9" y="3771325"/>
            <a:ext cx="4087906" cy="2299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9D5903-571B-2F18-9751-24863AD9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86" t="10145" r="6400"/>
          <a:stretch>
            <a:fillRect/>
          </a:stretch>
        </p:blipFill>
        <p:spPr>
          <a:xfrm rot="15949204">
            <a:off x="3916373" y="1185158"/>
            <a:ext cx="4087906" cy="24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89EC7-793D-2793-8E6F-0CA986CB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0" dirty="0"/>
              <a:t>modřín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71E557-26DB-772F-3DE7-8944436E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25906"/>
            <a:ext cx="2952190" cy="29521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5D06276-0620-A784-0DDB-539B739A7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769" y="3182471"/>
            <a:ext cx="3554506" cy="35545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C82C50-9878-FAFA-76A1-1C2A22C3D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62" y="326652"/>
            <a:ext cx="3556807" cy="27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</Words>
  <Application>Microsoft Office PowerPoint</Application>
  <PresentationFormat>Širokoúhlá obrazovka</PresentationFormat>
  <Paragraphs>4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20.října-Den Stromů</vt:lpstr>
      <vt:lpstr>DUB</vt:lpstr>
      <vt:lpstr>modřín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4</cp:revision>
  <dcterms:created xsi:type="dcterms:W3CDTF">2025-10-13T08:13:29Z</dcterms:created>
  <dcterms:modified xsi:type="dcterms:W3CDTF">2025-10-20T20:18:44Z</dcterms:modified>
</cp:coreProperties>
</file>