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44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53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970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20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58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07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35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35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61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33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40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17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60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4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05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21B1A3-7343-4CCB-A9C6-2C90C35AED1F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4C393-2E9C-41D0-8232-043CCF22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562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6A76E-0ACF-6D18-FFA8-16912B21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340" y="365125"/>
            <a:ext cx="4383741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Krkavec</a:t>
            </a:r>
            <a:r>
              <a:rPr lang="cs-CZ" dirty="0"/>
              <a:t>   </a:t>
            </a:r>
            <a:r>
              <a:rPr lang="cs-CZ" dirty="0">
                <a:solidFill>
                  <a:srgbClr val="FF0000"/>
                </a:solidFill>
              </a:rPr>
              <a:t>Velký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A8AFA16-C1BC-FE46-6709-5506A3871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952" y="3295228"/>
            <a:ext cx="4618018" cy="3078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EEEC00-2BD2-688B-3263-1256E82E4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404458"/>
            <a:ext cx="5246758" cy="3575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13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34A87-58D9-CC71-E2F9-E30B3093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964" y="365125"/>
            <a:ext cx="7534835" cy="1325563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Sýkora</a:t>
            </a:r>
            <a:r>
              <a:rPr lang="cs-CZ" dirty="0"/>
              <a:t>  </a:t>
            </a:r>
            <a:r>
              <a:rPr lang="cs-CZ" dirty="0">
                <a:solidFill>
                  <a:schemeClr val="accent2"/>
                </a:solidFill>
              </a:rPr>
              <a:t>Babka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CD8C8C-D2F1-1EFB-6CAD-DFAB6AA0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65"/>
          <a:stretch>
            <a:fillRect/>
          </a:stretch>
        </p:blipFill>
        <p:spPr>
          <a:xfrm>
            <a:off x="229567" y="0"/>
            <a:ext cx="3422430" cy="2364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B30EE08-18C9-0A61-4213-F6FBBBE6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51" y="2364718"/>
            <a:ext cx="5490602" cy="378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63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129C0-F102-3F84-51A1-6704066E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0" y="365125"/>
            <a:ext cx="4684059" cy="1325563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Datel</a:t>
            </a:r>
            <a:r>
              <a:rPr lang="cs-CZ" dirty="0"/>
              <a:t> </a:t>
            </a:r>
            <a:r>
              <a:rPr lang="cs-CZ" dirty="0">
                <a:solidFill>
                  <a:schemeClr val="accent4"/>
                </a:solidFill>
              </a:rPr>
              <a:t>černý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03CBB4-A927-6322-F28D-7B13513A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677" b="9615"/>
          <a:stretch>
            <a:fillRect/>
          </a:stretch>
        </p:blipFill>
        <p:spPr>
          <a:xfrm>
            <a:off x="537881" y="116540"/>
            <a:ext cx="3791708" cy="497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4C8DB8D-AC84-75F4-90BF-E23EC9C93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40" y="2327231"/>
            <a:ext cx="3548608" cy="4165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86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6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Ion</vt:lpstr>
      <vt:lpstr>Krkavec   Velký</vt:lpstr>
      <vt:lpstr>Sýkora  Babka</vt:lpstr>
      <vt:lpstr>Datel černý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5</cp:revision>
  <dcterms:created xsi:type="dcterms:W3CDTF">2026-01-05T09:10:56Z</dcterms:created>
  <dcterms:modified xsi:type="dcterms:W3CDTF">2026-01-25T21:09:38Z</dcterms:modified>
</cp:coreProperties>
</file>