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DCEB0D-48C3-5F0D-B51E-5732440B9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082ABC4-7241-2798-80B3-0ED526E67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FC0CFF5-AE68-799A-FAAE-855502ED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1535945-D4E6-4D9A-422A-B7E7554B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267101-DB69-DCFD-0049-9ABBB0F5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524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F81CAF-8A63-8131-8B94-106DBD1B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0B21686-B0CC-17DE-D6D8-8C9D6ED2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EE9236-A464-8C92-096C-A485B8F7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528BB2D-4080-FDED-C98D-9567EA18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894F2F2-F324-7626-4C29-9AC8975C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457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B31F4B4-B371-C7FF-44A6-0A50F21F3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AB92916-3B2B-C412-3BCB-0C53501E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B50469F-7C06-32D1-C331-47973802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497D279-57B8-5E48-DD97-197762D0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53CEDC3-437F-01F3-C357-724A17AD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36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04E59F-D4B0-71DE-7778-05C685F6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4BE9AA0-FF96-02DF-59FF-3B6B36C82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0F9D65-C083-0EB6-3652-04219714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DB07037-2E56-334C-095E-CB60FC28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D3AA60F-EA2C-8E17-46E7-4B7AC59F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515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D0E050-891E-E1CB-F6BF-86A8BA46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79C49A5-13B9-1330-28F0-0045DF7C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41714D7-5186-0B12-CCBE-26279011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89CDBBB-A5D4-4A49-1B99-2C2A151B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5554D72-9896-37DA-40F6-E28775C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989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CC6864-4E09-1C9C-E4FC-9A9B1E3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BA56D9E-7AC0-C726-4123-DD8FC5F3B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E6706FD-A7DA-60BA-7CE1-81C78E58F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C7098CC-06E1-0459-B817-5325E1E9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D5E97AF-2B47-A796-08A1-2FBA4F2C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0BCF84F-8DDB-70CA-2936-C35DF19E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907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A26263-3F53-824F-FA49-F70558FA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33B4CCE-2F99-E626-040B-97D1267E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AC3FC08-DA64-7FC8-3800-B937357A0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40EE17C-8A8C-9E16-14C4-8E0A2D89C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83A3A2D-D1C9-2D3B-9CCF-41580D739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B5C18E3-770D-B2F5-F575-C1C83C3B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8BE6B41-E0CC-9167-B4B4-20CA33FA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E7CDB22C-7FF2-8C7E-D462-DE9F8CC3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141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A2825F-0E21-929D-D04C-3AF0D7B9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FE108A3-EC04-ADF3-C588-682BF166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31EDF7A-726E-FA8E-8B5F-EFD5AE3B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132B4DF-8F18-2807-5950-B153602E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850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169A5FB-02B3-486A-4753-0A86BC13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1E1907E-D6C0-263D-9A2A-061A8C36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03A6DF3-8822-45A6-7772-28F2FBC0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4480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87C258-7DB1-DA21-F619-CBC66CA3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039DACB-B0FE-9489-73F5-442827E9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10FCA6B-05DE-864D-EF79-4A4E49F95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3914277-AB09-23F9-C120-258F4D83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FABBC1A-3741-EC55-98A8-B15B07DD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E84ED38-EE2F-CEB6-03DB-B77D68B5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98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BFCE6E-0104-A424-6A67-6849E446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C378F632-D3EA-FED4-5973-48607C3E5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276238E-F550-E5CE-EC7C-F4FFBEE4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FF68C90-58BA-843F-786B-A9B2297A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D02021D-FF7A-A5B8-2FC3-3E6DB7F3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5E361E3-D167-F2B7-E7B8-4F0DC382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274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AD3504B-7FEF-DA9E-8559-7418434A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904C1DB-EF33-E303-3EEA-E6866E3FA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6D8D434-EB89-7A93-FB49-3E9E9DD59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1E45-D6A8-43C0-A164-B8DA9EF55971}" type="datetimeFigureOut">
              <a:rPr lang="cs-CZ" smtClean="0"/>
              <a:pPr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8BBEB3-4910-0800-FFB6-5B0C3928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653CD9F-8F2A-4D6F-DF36-427FAE986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A79A-B81B-455C-8D91-0B83B9207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48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017387-6798-ACB7-42BA-B29ECF56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792481" y="31940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46EF55-B7AD-808E-17EB-5F4AD968E7B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1312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1026" name="Picture 2" descr="Vánoční přání - Obrázková přání | Christmas images, Animated christmas ...">
            <a:extLst>
              <a:ext uri="{FF2B5EF4-FFF2-40B4-BE49-F238E27FC236}">
                <a16:creationId xmlns:a16="http://schemas.microsoft.com/office/drawing/2014/main" xmlns="" id="{368B7432-63EC-5760-8FF2-88399A24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376" y="0"/>
            <a:ext cx="6419731" cy="66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67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D15609-BA6D-6513-536C-C10A21B2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0261"/>
            <a:ext cx="10134600" cy="11416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7200" dirty="0">
                <a:solidFill>
                  <a:schemeClr val="accent5"/>
                </a:solidFill>
                <a:highlight>
                  <a:srgbClr val="FFFF00"/>
                </a:highlight>
              </a:rPr>
              <a:t>Krásné vánoce </a:t>
            </a:r>
            <a:r>
              <a:rPr lang="cs-CZ" sz="7200">
                <a:solidFill>
                  <a:schemeClr val="accent5"/>
                </a:solidFill>
                <a:highlight>
                  <a:srgbClr val="FFFF00"/>
                </a:highlight>
              </a:rPr>
              <a:t>přeje </a:t>
            </a:r>
            <a:r>
              <a:rPr lang="cs-CZ" sz="7200" dirty="0" err="1">
                <a:solidFill>
                  <a:schemeClr val="accent5"/>
                </a:solidFill>
                <a:highlight>
                  <a:srgbClr val="FFFF00"/>
                </a:highlight>
              </a:rPr>
              <a:t>T</a:t>
            </a:r>
            <a:r>
              <a:rPr lang="cs-CZ" sz="7200" smtClean="0">
                <a:solidFill>
                  <a:schemeClr val="accent5"/>
                </a:solidFill>
                <a:highlight>
                  <a:srgbClr val="FFFF00"/>
                </a:highlight>
              </a:rPr>
              <a:t>omáš</a:t>
            </a:r>
            <a:endParaRPr lang="cs-CZ" sz="7200" dirty="0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pic>
        <p:nvPicPr>
          <p:cNvPr id="2050" name="Picture 2" descr="vánoční gify | Obrázky, animace, gify">
            <a:extLst>
              <a:ext uri="{FF2B5EF4-FFF2-40B4-BE49-F238E27FC236}">
                <a16:creationId xmlns:a16="http://schemas.microsoft.com/office/drawing/2014/main" xmlns="" id="{597DE7F6-DF99-BE69-F6D6-3F3BCD5A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0814"/>
            <a:ext cx="5918554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ánoční gify | Obrázky, animace, gify">
            <a:extLst>
              <a:ext uri="{FF2B5EF4-FFF2-40B4-BE49-F238E27FC236}">
                <a16:creationId xmlns:a16="http://schemas.microsoft.com/office/drawing/2014/main" xmlns="" id="{C0B5A93D-F76E-AC68-FA0B-A2EDD905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91144"/>
            <a:ext cx="5918554" cy="36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75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Office PowerPoint</Application>
  <PresentationFormat>Vlastní</PresentationFormat>
  <Paragraphs>2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Office</vt:lpstr>
      <vt:lpstr>B</vt:lpstr>
      <vt:lpstr>Snímek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zak</dc:creator>
  <cp:lastModifiedBy>Alena</cp:lastModifiedBy>
  <cp:revision>3</cp:revision>
  <dcterms:created xsi:type="dcterms:W3CDTF">2024-12-06T07:12:40Z</dcterms:created>
  <dcterms:modified xsi:type="dcterms:W3CDTF">2025-01-23T18:39:46Z</dcterms:modified>
</cp:coreProperties>
</file>