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F5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0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747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71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815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483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537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220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1213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937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610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94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378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881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055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547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39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244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FB7E86-D7C8-4998-A01C-CC69C834C40B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0AE9F5-FBD8-4727-9BB8-4C9726AA4E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546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6873E8-8046-A1CA-AF14-F2F465FB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61" y="1201270"/>
            <a:ext cx="5232494" cy="932329"/>
          </a:xfr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rgbClr val="C00000"/>
                </a:solidFill>
              </a:rPr>
              <a:t>nevyhořte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F39FA-1D48-D8A8-62DD-B6AA5ACDD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9D7CFF6-91BB-291A-7479-435F28689A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0"/>
            <a:ext cx="2989923" cy="19920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099B87F-AA44-47D0-B205-B79B1478F7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661" y="2664107"/>
            <a:ext cx="3593398" cy="3508094"/>
          </a:xfrm>
          <a:prstGeom prst="rect">
            <a:avLst/>
          </a:prstGeom>
        </p:spPr>
      </p:pic>
      <p:pic>
        <p:nvPicPr>
          <p:cNvPr id="1026" name="Picture 2" descr="Apple začátkem tohoto roku zvýší cenu mimozáručních výměn baterií ...">
            <a:extLst>
              <a:ext uri="{FF2B5EF4-FFF2-40B4-BE49-F238E27FC236}">
                <a16:creationId xmlns:a16="http://schemas.microsoft.com/office/drawing/2014/main" xmlns="" id="{5A15CC04-44F1-C772-0A46-2ACB1CF7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474" y="3572436"/>
            <a:ext cx="4123765" cy="20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5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F125C6-5239-2BC8-D959-E51BBAEF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7" y="502022"/>
            <a:ext cx="8534400" cy="8875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u="sng" dirty="0"/>
              <a:t>Jak správně nabít telefon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7489020-C52B-C637-6ED7-CBB58C22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54" y="945775"/>
            <a:ext cx="9879106" cy="393998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Když to jde, vždy používejte originální nabíjecí kabel a adaptér.</a:t>
            </a:r>
          </a:p>
          <a:p>
            <a:r>
              <a:rPr lang="cs-CZ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Pokud potřebujete nový adaptér, kupujte ho od stejného výrobce jako vaše zařízení.</a:t>
            </a:r>
          </a:p>
          <a:p>
            <a:r>
              <a:rPr lang="cs-CZ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Vždy dodržujte doporučený maximální nabíjecí proud.</a:t>
            </a:r>
          </a:p>
          <a:p>
            <a:r>
              <a:rPr lang="cs-CZ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Neponechávejte zařízení v nabíječce déle, než je nutné.</a:t>
            </a:r>
          </a:p>
          <a:p>
            <a:r>
              <a:rPr lang="cs-CZ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Pokud neplánujete zařízení používat dlouho, dobijte baterii na zhruba 50 % a průběžně ji dobíjejte.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DD3C7D-58F9-F539-C3CE-C5DF08F908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1436" y="418651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72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258245-5B07-1102-62CF-E9AD23DE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30" y="256809"/>
            <a:ext cx="8534400" cy="1507067"/>
          </a:xfrm>
        </p:spPr>
        <p:txBody>
          <a:bodyPr/>
          <a:lstStyle/>
          <a:p>
            <a:pPr algn="ctr"/>
            <a:r>
              <a:rPr lang="cs-CZ" sz="4400" b="1" u="sng" dirty="0">
                <a:solidFill>
                  <a:schemeClr val="bg2"/>
                </a:solidFill>
                <a:latin typeface="Bahnschrift Light" panose="020B0502040204020203" pitchFamily="34" charset="0"/>
              </a:rPr>
              <a:t>JAK ZABRÁNIT PŘEHŘÁTÍ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69BCD34C-8F35-384A-A864-B8B961393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365" y="1512112"/>
            <a:ext cx="5386845" cy="21603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B23080A-CF57-1581-BC95-07D94A72F5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9257" t="62928" r="-583"/>
          <a:stretch/>
        </p:blipFill>
        <p:spPr>
          <a:xfrm>
            <a:off x="651707" y="3895841"/>
            <a:ext cx="1084730" cy="9639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61F6BFB-2B3F-0CFE-3A89-4E752A10D5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2649" t="54311" r="26025" b="-852"/>
          <a:stretch/>
        </p:blipFill>
        <p:spPr>
          <a:xfrm>
            <a:off x="1818707" y="3672461"/>
            <a:ext cx="1084730" cy="1210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75900D7-3FCC-CF05-63A5-B26CA57BAB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4557" t="57068" r="52196"/>
          <a:stretch/>
        </p:blipFill>
        <p:spPr>
          <a:xfrm>
            <a:off x="2922492" y="3766310"/>
            <a:ext cx="1120589" cy="11163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DB0E9A7-DAEE-D55D-4BA5-67E4F24580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-1641" t="57068" r="77142"/>
          <a:stretch/>
        </p:blipFill>
        <p:spPr>
          <a:xfrm>
            <a:off x="4062136" y="3819641"/>
            <a:ext cx="1246094" cy="11163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ED76491-83B2-B299-674F-1CAA33418A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2291" r="24092" b="61205"/>
          <a:stretch/>
        </p:blipFill>
        <p:spPr>
          <a:xfrm>
            <a:off x="5308230" y="3927217"/>
            <a:ext cx="1201271" cy="100881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6A00A646-603B-521C-738E-BA5E67E35B65}"/>
              </a:ext>
            </a:extLst>
          </p:cNvPr>
          <p:cNvSpPr txBox="1"/>
          <p:nvPr/>
        </p:nvSpPr>
        <p:spPr>
          <a:xfrm>
            <a:off x="6554324" y="1166842"/>
            <a:ext cx="44861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Vyhněte se přímému slunečnímu záření: Jednou z hlavních příčin přehřátí mobilních telefonů je vystavení přímému slunečnímu záření. ...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2. Odstraňte nepotřebné aplikace: Příliš mnoho spuštěných aplikací najednou může zatěžovat procesor telefonu a způsobovat jeho větší zahřívání. ...</a:t>
            </a:r>
          </a:p>
          <a:p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3. Vypněte nepotřebné funkce: K přehřívání mohou přispívat i funkce, jako je Bluetooth, GPS a Wi-Fi. ...</a:t>
            </a:r>
          </a:p>
        </p:txBody>
      </p:sp>
    </p:spTree>
    <p:extLst>
      <p:ext uri="{BB962C8B-B14F-4D97-AF65-F5344CB8AC3E}">
        <p14:creationId xmlns:p14="http://schemas.microsoft.com/office/powerpoint/2010/main" xmlns="" val="14646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0856FA-F56D-797A-EBAC-A367CC84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32" y="-66528"/>
            <a:ext cx="6700756" cy="1077493"/>
          </a:xfrm>
        </p:spPr>
        <p:txBody>
          <a:bodyPr/>
          <a:lstStyle/>
          <a:p>
            <a:pPr algn="ctr"/>
            <a:r>
              <a:rPr lang="cs-CZ" b="1" u="sng" dirty="0">
                <a:solidFill>
                  <a:schemeClr val="tx2">
                    <a:lumMod val="25000"/>
                  </a:schemeClr>
                </a:solidFill>
              </a:rPr>
              <a:t>Jak šetřit baterii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FBAE2214-4E54-B9AC-A4DA-B9DCE71E7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4278" y="3715247"/>
            <a:ext cx="3428080" cy="25676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0BACB9F-53E9-7AA5-6970-418FA4CF36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2" y="336884"/>
            <a:ext cx="2744992" cy="27449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37584BB-E8F3-0BC3-B5F2-82CE9EEB2A14}"/>
              </a:ext>
            </a:extLst>
          </p:cNvPr>
          <p:cNvSpPr txBox="1"/>
          <p:nvPr/>
        </p:nvSpPr>
        <p:spPr>
          <a:xfrm>
            <a:off x="5993574" y="622092"/>
            <a:ext cx="461167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Zkontrolujte, co baterii spotřebovává V Nastavení telefonu přejděte do nabídky Baterie (případně ještě rozklikněte Využití baterie).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Zregulujte používání žravých aplikací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Aktualizujte aplikace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Opatrně na miniaplikace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 na vysoké a nízké teploty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Popřemýšlejte nad regulací jasu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Nastavte vypnutí displeje na krátkou dobu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Nepoužívejte „živé tapety“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47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81B2AD-E93D-78A3-A75C-9ED59010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8427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6000" b="1" u="sng" dirty="0">
                <a:solidFill>
                  <a:schemeClr val="bg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Zajímavosti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3614665-ED5E-5DFD-3236-434C00599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05071" y="6212763"/>
            <a:ext cx="3211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3F77E5D-FF2E-6A5F-E2E1-2748F0EB8595}"/>
              </a:ext>
            </a:extLst>
          </p:cNvPr>
          <p:cNvSpPr txBox="1"/>
          <p:nvPr/>
        </p:nvSpPr>
        <p:spPr>
          <a:xfrm>
            <a:off x="1817171" y="1411449"/>
            <a:ext cx="81067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První mobilní telefon: První komerčně dostupný mobilní telefon byl Motorola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DynaTAC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8000X, který byl uveden na trh v roce 1983. Měřil 25 cm na výšku, vážil 1,1 kg a měl cenu kolem 4 000 USD. Baterie vydržela pouze 30 minut hovoru.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Větší než lidé: V roce 2021 bylo na světě více mobilních telefonů než lidí. Odhaduje se, že počet mobilních telefonů na planetě přesahuje 8 miliard, což je více než počet obyvatel Země.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Rychlý vývoj: Zatímco mobilní telefony byly původně určeny pouze k volání, dnes slouží k mnoha účelům – od komunikace, zábavy, fotografování po práci s aplikacemi, navigaci a dokonce i platbami.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Smartphony a rozlišení obrazovky: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Rozlišení obrazovky mobilních telefonů se neustále zlepšuje. Některé modely dnes nabízejí Ultra HD (4K) displeje, což znamená, že každý pixel je jemněji zobrazen než kdy dříve.</a:t>
            </a:r>
          </a:p>
        </p:txBody>
      </p:sp>
    </p:spTree>
    <p:extLst>
      <p:ext uri="{BB962C8B-B14F-4D97-AF65-F5344CB8AC3E}">
        <p14:creationId xmlns:p14="http://schemas.microsoft.com/office/powerpoint/2010/main" xmlns="" val="23896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3FF7FB-E3B6-8670-C5CE-0A2FDA79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53" y="6858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4000" b="1" i="1" u="sng" dirty="0">
                <a:solidFill>
                  <a:srgbClr val="FFFF00"/>
                </a:solidFill>
              </a:rPr>
              <a:t>UŽ </a:t>
            </a:r>
            <a:r>
              <a:rPr lang="cs-CZ" sz="4000" b="1" i="1" u="sng" dirty="0" smtClean="0">
                <a:solidFill>
                  <a:srgbClr val="FFFF00"/>
                </a:solidFill>
              </a:rPr>
              <a:t>VÍM, </a:t>
            </a:r>
            <a:r>
              <a:rPr lang="cs-CZ" sz="4000" b="1" i="1" u="sng" dirty="0">
                <a:solidFill>
                  <a:srgbClr val="FFFF00"/>
                </a:solidFill>
              </a:rPr>
              <a:t>JAK SPRÁVNĚ </a:t>
            </a:r>
            <a:r>
              <a:rPr lang="cs-CZ" sz="4000" b="1" i="1" u="sng" dirty="0" smtClean="0">
                <a:solidFill>
                  <a:srgbClr val="FFFF00"/>
                </a:solidFill>
              </a:rPr>
              <a:t>NABÍT </a:t>
            </a:r>
            <a:r>
              <a:rPr lang="cs-CZ" sz="4000" b="1" i="1" u="sng" dirty="0">
                <a:solidFill>
                  <a:srgbClr val="FFFF00"/>
                </a:solidFill>
              </a:rPr>
              <a:t>MOBIL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030D62B4-37C8-D4F7-DEE9-FE0E71079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676" y="3358587"/>
            <a:ext cx="3546877" cy="26601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C0F8AFB-61C7-BA8D-5AB2-E5D2A6D4C4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0341" y="2380129"/>
            <a:ext cx="3348318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4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Řez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357</Words>
  <Application>Microsoft Office PowerPoint</Application>
  <PresentationFormat>Vlastní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Řez</vt:lpstr>
      <vt:lpstr>nevyhořte</vt:lpstr>
      <vt:lpstr>Jak správně nabít telefon</vt:lpstr>
      <vt:lpstr>JAK ZABRÁNIT PŘEHŘÁTÍ </vt:lpstr>
      <vt:lpstr>Jak šetřit baterii</vt:lpstr>
      <vt:lpstr>Zajímavosti</vt:lpstr>
      <vt:lpstr>UŽ VÍM, JAK SPRÁVNĚ NABÍT MOBIL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nevyhořte</dc:title>
  <dc:creator>zak</dc:creator>
  <cp:lastModifiedBy>Alena</cp:lastModifiedBy>
  <cp:revision>6</cp:revision>
  <dcterms:created xsi:type="dcterms:W3CDTF">2024-12-02T08:11:35Z</dcterms:created>
  <dcterms:modified xsi:type="dcterms:W3CDTF">2024-12-10T18:04:49Z</dcterms:modified>
</cp:coreProperties>
</file>