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615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67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81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63818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9145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232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81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02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7729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60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877783A-BE0B-4B24-88FC-E3EB6BA67A8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2C6317-BC0A-4927-A2D4-091E7D48D88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764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663C5-AA8F-2F6B-AEBE-EA8A140B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>
                <a:latin typeface="Berlin Sans FB Demi" panose="020E0802020502020306" pitchFamily="34" charset="0"/>
              </a:rPr>
              <a:t>POHÁDKOVÁ</a:t>
            </a:r>
            <a:r>
              <a:rPr lang="cs-CZ" sz="4400" dirty="0">
                <a:latin typeface="Berlin Sans FB Demi" panose="020E0802020502020306" pitchFamily="34" charset="0"/>
              </a:rPr>
              <a:t> POSTAVA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88CBD05-F83B-3768-4ED0-7F86FA2EF1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3" t="5333" r="4467"/>
          <a:stretch/>
        </p:blipFill>
        <p:spPr>
          <a:xfrm>
            <a:off x="479597" y="1537251"/>
            <a:ext cx="2438401" cy="165010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405CA9C5-9A5E-3E51-2F37-BA4C7CF51A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47" t="12849" r="2817"/>
          <a:stretch/>
        </p:blipFill>
        <p:spPr>
          <a:xfrm>
            <a:off x="8649202" y="729603"/>
            <a:ext cx="3090734" cy="246096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B296A6F-CEA0-68BF-FBC5-4B343D804C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381" t="10702" r="7409"/>
          <a:stretch/>
        </p:blipFill>
        <p:spPr>
          <a:xfrm>
            <a:off x="8659870" y="3458356"/>
            <a:ext cx="3013116" cy="27529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6AE6F73-6063-67FF-BAC7-23B9B5CDE8D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797" t="5841" r="15102" b="1"/>
          <a:stretch/>
        </p:blipFill>
        <p:spPr>
          <a:xfrm>
            <a:off x="3663114" y="1537251"/>
            <a:ext cx="2016102" cy="263288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A3A2308-1F3F-4043-B04D-FD55379CC7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2798" y="4028975"/>
            <a:ext cx="3013116" cy="200509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8A597D9-8878-19FA-09A6-9348CBDC8D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97132" y="3174234"/>
            <a:ext cx="2438401" cy="325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Odznáček</Template>
  <TotalTime>23</TotalTime>
  <Words>2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Gill Sans MT</vt:lpstr>
      <vt:lpstr>Impact</vt:lpstr>
      <vt:lpstr>Odznáček</vt:lpstr>
      <vt:lpstr>POHÁDKOVÁ POSTAVA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Hříbková Natálie</dc:creator>
  <cp:lastModifiedBy>Anna Csanádiová</cp:lastModifiedBy>
  <cp:revision>3</cp:revision>
  <dcterms:created xsi:type="dcterms:W3CDTF">2023-12-06T10:50:26Z</dcterms:created>
  <dcterms:modified xsi:type="dcterms:W3CDTF">2024-02-14T21:18:59Z</dcterms:modified>
</cp:coreProperties>
</file>