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103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4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8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2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8407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7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1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1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02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0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4CA08A8-09BC-4793-B848-13252C470B1C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9191EA3-E338-4F9A-B65C-00D601D0DD6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112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CBF80E8-24C5-BB2C-5218-55B083415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85178" y="4043082"/>
            <a:ext cx="4303060" cy="24204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B1C565F-E6BF-7276-584E-DFF8711F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44" r="40270" b="-125"/>
          <a:stretch>
            <a:fillRect/>
          </a:stretch>
        </p:blipFill>
        <p:spPr>
          <a:xfrm rot="1892993">
            <a:off x="9154314" y="-42120"/>
            <a:ext cx="690292" cy="37703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2BADF65-F3BB-7209-0957-BFB0C5B7F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44" y="163112"/>
            <a:ext cx="4833657" cy="33800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11E0F7-3392-AF7D-D5E3-4592B005E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167" y="3670670"/>
            <a:ext cx="5287575" cy="29713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9AF571-9BEC-E763-2B85-6E33CCDEF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694" y="637334"/>
            <a:ext cx="1532125" cy="1532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0FAFB0-6243-B495-DAC3-3D1CBE460E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485"/>
          <a:stretch>
            <a:fillRect/>
          </a:stretch>
        </p:blipFill>
        <p:spPr>
          <a:xfrm>
            <a:off x="10342859" y="1748494"/>
            <a:ext cx="1448112" cy="143883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DA985FE-E9EF-4471-B2C6-736CBA50D3CC}"/>
              </a:ext>
            </a:extLst>
          </p:cNvPr>
          <p:cNvSpPr txBox="1"/>
          <p:nvPr/>
        </p:nvSpPr>
        <p:spPr>
          <a:xfrm>
            <a:off x="8218920" y="3812249"/>
            <a:ext cx="256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SNOWBORDING</a:t>
            </a:r>
          </a:p>
        </p:txBody>
      </p:sp>
    </p:spTree>
    <p:extLst>
      <p:ext uri="{BB962C8B-B14F-4D97-AF65-F5344CB8AC3E}">
        <p14:creationId xmlns:p14="http://schemas.microsoft.com/office/powerpoint/2010/main" val="21828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822AC17-1BDA-1E84-0B14-C33F7879EBDB}"/>
              </a:ext>
            </a:extLst>
          </p:cNvPr>
          <p:cNvSpPr txBox="1"/>
          <p:nvPr/>
        </p:nvSpPr>
        <p:spPr>
          <a:xfrm>
            <a:off x="3675530" y="286872"/>
            <a:ext cx="5773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u="sng" dirty="0">
                <a:solidFill>
                  <a:srgbClr val="00B0F0"/>
                </a:solidFill>
              </a:rPr>
              <a:t>SNOWBORDING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BAA768-BBF0-222D-EFC2-2E6C3CB9F9EF}"/>
              </a:ext>
            </a:extLst>
          </p:cNvPr>
          <p:cNvSpPr txBox="1"/>
          <p:nvPr/>
        </p:nvSpPr>
        <p:spPr>
          <a:xfrm>
            <a:off x="1183618" y="1502688"/>
            <a:ext cx="68197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b="1" dirty="0" err="1">
                <a:solidFill>
                  <a:schemeClr val="accent6">
                    <a:lumMod val="50000"/>
                  </a:schemeClr>
                </a:solidFill>
              </a:rPr>
              <a:t>Snowbording</a:t>
            </a: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 vznikl v USA.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Je to olympijský sport od roku 1998.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b="1" dirty="0" err="1">
                <a:solidFill>
                  <a:schemeClr val="accent6">
                    <a:lumMod val="50000"/>
                  </a:schemeClr>
                </a:solidFill>
              </a:rPr>
              <a:t>Snowbordig</a:t>
            </a: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 vynalezl </a:t>
            </a:r>
            <a:r>
              <a:rPr lang="cs-CZ" sz="3600" b="1" dirty="0" err="1">
                <a:solidFill>
                  <a:schemeClr val="accent6">
                    <a:lumMod val="50000"/>
                  </a:schemeClr>
                </a:solidFill>
              </a:rPr>
              <a:t>Sherman</a:t>
            </a: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3600" b="1" dirty="0" err="1">
                <a:solidFill>
                  <a:schemeClr val="accent6">
                    <a:lumMod val="50000"/>
                  </a:schemeClr>
                </a:solidFill>
              </a:rPr>
              <a:t>Poppen</a:t>
            </a: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První snowboard byl </a:t>
            </a:r>
            <a:r>
              <a:rPr lang="cs-CZ" sz="3600" b="1" dirty="0" err="1">
                <a:solidFill>
                  <a:schemeClr val="accent6">
                    <a:lumMod val="50000"/>
                  </a:schemeClr>
                </a:solidFill>
              </a:rPr>
              <a:t>snurfer</a:t>
            </a: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E21047-250D-61BD-1B24-CF2ACB4CA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858" y="1302535"/>
            <a:ext cx="4286913" cy="23939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6DE725-B354-EE75-D339-20B64AB3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10" b="5880"/>
          <a:stretch>
            <a:fillRect/>
          </a:stretch>
        </p:blipFill>
        <p:spPr>
          <a:xfrm>
            <a:off x="7616858" y="4149484"/>
            <a:ext cx="4286913" cy="24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00D40B3-7973-0CF6-DC48-9E7EDBFBB2E3}"/>
              </a:ext>
            </a:extLst>
          </p:cNvPr>
          <p:cNvSpPr txBox="1"/>
          <p:nvPr/>
        </p:nvSpPr>
        <p:spPr>
          <a:xfrm>
            <a:off x="1247351" y="1070651"/>
            <a:ext cx="4883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u="sng" dirty="0">
                <a:solidFill>
                  <a:schemeClr val="accent6">
                    <a:lumMod val="50000"/>
                  </a:schemeClr>
                </a:solidFill>
              </a:rPr>
              <a:t>EVROPSKÉ SPORTY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02A81A-2F79-FED4-EAE8-18876DA2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94" y="904973"/>
            <a:ext cx="8318183" cy="5552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F0728A4-19EC-2B0E-154D-37CC6890C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04" y="3827282"/>
            <a:ext cx="1301371" cy="1301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04BE6D-2103-4134-BB42-CE74D161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353" y="1047750"/>
            <a:ext cx="984315" cy="12303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44CD14-30E2-C52C-D798-18FA9CF82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014" y="1508825"/>
            <a:ext cx="1696965" cy="11314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CC6812-0C1A-DA69-99C3-CFD37788F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99" y="3327662"/>
            <a:ext cx="2776194" cy="2776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09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51</TotalTime>
  <Words>27</Words>
  <Application>Microsoft Office PowerPoint</Application>
  <PresentationFormat>Širokoúhlá obrazovka</PresentationFormat>
  <Paragraphs>10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6" baseType="lpstr">
      <vt:lpstr>Arial</vt:lpstr>
      <vt:lpstr>Franklin Gothic Book</vt:lpstr>
      <vt:lpstr>Oříznutí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zak</dc:creator>
  <cp:lastModifiedBy>Tomáš Hříbek</cp:lastModifiedBy>
  <cp:revision>3</cp:revision>
  <dcterms:created xsi:type="dcterms:W3CDTF">2025-09-25T08:03:37Z</dcterms:created>
  <dcterms:modified xsi:type="dcterms:W3CDTF">2025-10-02T18:07:44Z</dcterms:modified>
</cp:coreProperties>
</file>