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508EC-4DE4-4A55-8E36-6EA7EE47C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5EA687-223E-5BA1-C523-A458D6CFB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65BACA-A399-B257-ADA6-7DAA87A8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2AA0-495C-46DB-BDC8-226B695E59F1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5CD38A-7884-5CEC-055F-4E6C34F0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157CD3-2FAD-6A54-AC26-9325051A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DCB-D9B7-43C9-ABB4-AA9CB25096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66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0AF68-EE25-E2D7-676D-0C2B4748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1D1E5F-8350-1C0F-BDC0-7E51FFE37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2B8C31-C048-9142-411F-171C6D63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2AA0-495C-46DB-BDC8-226B695E59F1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3386BA-1470-576B-59F9-719B490C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158462-05B0-5A6F-351D-99647C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DCB-D9B7-43C9-ABB4-AA9CB25096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23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D34777-D73F-5C5A-E644-64C58B92D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49B104-32B1-BDDC-A0AF-40C75B2A8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81B44E-AA8C-294C-F8A8-8E210DF6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2AA0-495C-46DB-BDC8-226B695E59F1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E236BA-774B-D455-7618-21EFA5F3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97B5B0-2652-6CD5-0940-E71865E0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DCB-D9B7-43C9-ABB4-AA9CB25096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09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7348D-883E-07C8-869F-56BA57D0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6BD61-BBDE-281C-ACF5-0DC3A3954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09C6D2-6473-37B8-5774-5087AE89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2AA0-495C-46DB-BDC8-226B695E59F1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B0B144-18A6-8D58-D6CE-0A879D13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FA8A9D-23C6-7202-29C0-33C52FE8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DCB-D9B7-43C9-ABB4-AA9CB25096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54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9CECE-461E-283C-B3AD-F0611F7B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6CF6CB-0C2E-3789-3782-8A9EE6D59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277EAC-1090-13E0-2587-8E897821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2AA0-495C-46DB-BDC8-226B695E59F1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B83C6A-FB92-B314-5A41-38D4F6049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7BD4A6-E63F-2159-268D-AD40306C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DCB-D9B7-43C9-ABB4-AA9CB25096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01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27930-C455-7BE2-6B18-37E0D047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27D5EA-DD08-31F4-FDAC-CD2E423DF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C97A54-B812-A7BF-A639-0980EB8EA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6A0789-BFE1-E59B-1A4C-5C018202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2AA0-495C-46DB-BDC8-226B695E59F1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C8358D-F593-D338-C712-04290DA8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BD407C-24F5-C8FB-9D58-7774A26A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DCB-D9B7-43C9-ABB4-AA9CB25096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52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3C918-9045-BCF2-1CEA-5F9AD5F8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1B45FD-21B3-C133-AE8B-E4858F70C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DE8EE7-AD63-DF90-9C48-EFB951415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C541391-D021-B956-D79C-DC6E00D85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88BFD3-F86B-C046-874D-D3DCFA1AC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3564A5E-DC1B-F520-4900-FC6B741E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2AA0-495C-46DB-BDC8-226B695E59F1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1DCF9CF-C1FE-8E79-E831-F2E05A1F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40DB8D0-621B-23D9-8D2C-BF89A7C5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DCB-D9B7-43C9-ABB4-AA9CB25096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02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2CE77-845E-3AA1-470A-B857B9A7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6BA8A6-682D-1068-A2FD-68A199ED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2AA0-495C-46DB-BDC8-226B695E59F1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5090D9A-D2FC-85C2-BA56-0C61F28D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EA51D2-BF60-EA64-EFB3-FB6D4C09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DCB-D9B7-43C9-ABB4-AA9CB25096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28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262A30-C6D2-4F54-E5FF-112937E3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2AA0-495C-46DB-BDC8-226B695E59F1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8DEA6E-D43B-DF55-78CD-50A6CFA5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6EE3DF-D05F-1FA6-EC62-206E419A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DCB-D9B7-43C9-ABB4-AA9CB25096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4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12EC5-ED42-1E59-5798-CA853C2D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B38001-0286-B8CB-2EA8-404610413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8693D4-B4C8-6039-1B1B-F7ACC728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5727DE-5C44-8E5C-8D57-9FCC115F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2AA0-495C-46DB-BDC8-226B695E59F1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115350-F6C1-A843-6CF0-7E1619DF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457C81-8A60-D01B-1105-A790EE7A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DCB-D9B7-43C9-ABB4-AA9CB25096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52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EE5C6-F4AE-442A-823A-80ECA6F5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82575DA-A5F2-B56F-0460-81E22F0BC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9DA45F-2FBE-CFBF-8347-E97BDD30D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49B782-447E-736E-39C0-7F79366F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2AA0-495C-46DB-BDC8-226B695E59F1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01C87D-6140-AAAE-3738-8A9FDFEC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C3B049-0B55-F5AB-E197-D9DF80CC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DCB-D9B7-43C9-ABB4-AA9CB25096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14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DF77100-D949-9974-CD3B-A8C22260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B5C8C5-D260-9EAC-F758-27990E49B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A24F94-5692-7049-B58F-5676F28D8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2AA0-495C-46DB-BDC8-226B695E59F1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E68403-4004-D995-DD71-36612107D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A58429-C093-03ED-2CDB-1DDE84C22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DEDCB-D9B7-43C9-ABB4-AA9CB25096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10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FE343AF-B639-89B0-7EBC-9BB3082CB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0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D1CDB9-0042-26A6-3892-B0658A51D1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008000"/>
                </a:highlight>
                <a:latin typeface="Bell MT" panose="02020503060305020303" pitchFamily="18" charset="0"/>
              </a:rPr>
              <a:t>RECYKLACE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A08BE1-10CE-FC0E-D1A8-552744230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9126"/>
            <a:ext cx="9005455" cy="2613891"/>
          </a:xfrm>
        </p:spPr>
        <p:txBody>
          <a:bodyPr>
            <a:normAutofit/>
          </a:bodyPr>
          <a:lstStyle/>
          <a:p>
            <a:pPr algn="r"/>
            <a:r>
              <a:rPr lang="cs-CZ" sz="2000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Aptos" panose="020B0004020202020204" pitchFamily="34" charset="0"/>
              </a:rPr>
              <a:t>HUBÁČKOVÁ</a:t>
            </a:r>
          </a:p>
          <a:p>
            <a:pPr algn="r"/>
            <a:endParaRPr lang="cs-CZ" sz="2000" dirty="0">
              <a:solidFill>
                <a:schemeClr val="accent6">
                  <a:lumMod val="40000"/>
                  <a:lumOff val="60000"/>
                </a:schemeClr>
              </a:solidFill>
              <a:highlight>
                <a:srgbClr val="008000"/>
              </a:highlight>
              <a:latin typeface="Aptos" panose="020B0004020202020204" pitchFamily="34" charset="0"/>
            </a:endParaRPr>
          </a:p>
          <a:p>
            <a:pPr algn="r"/>
            <a:endParaRPr lang="cs-CZ" sz="2000" dirty="0">
              <a:solidFill>
                <a:schemeClr val="accent6">
                  <a:lumMod val="40000"/>
                  <a:lumOff val="60000"/>
                </a:schemeClr>
              </a:solidFill>
              <a:highlight>
                <a:srgbClr val="008000"/>
              </a:highlight>
              <a:latin typeface="Aptos" panose="020B0004020202020204" pitchFamily="34" charset="0"/>
            </a:endParaRPr>
          </a:p>
          <a:p>
            <a:pPr algn="r"/>
            <a:r>
              <a:rPr lang="cs-CZ" sz="2000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Aptos" panose="020B0004020202020204" pitchFamily="34" charset="0"/>
              </a:rPr>
              <a:t>Recyklační zpravodaj</a:t>
            </a:r>
          </a:p>
          <a:p>
            <a:pPr algn="r"/>
            <a:endParaRPr lang="cs-CZ" sz="2000" dirty="0">
              <a:solidFill>
                <a:schemeClr val="accent6">
                  <a:lumMod val="40000"/>
                  <a:lumOff val="60000"/>
                </a:schemeClr>
              </a:solidFill>
              <a:highlight>
                <a:srgbClr val="008000"/>
              </a:highlight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2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27CF3-F0A3-770B-6794-145A80E53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recyklovat?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8D776-AA8B-0423-1D3F-94F1B17CD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Recyklací se snižuje potřeba těžby nových surovin (např. dřevo, ropa, kovy)</a:t>
            </a:r>
          </a:p>
          <a:p>
            <a:r>
              <a:rPr lang="cs-CZ" dirty="0"/>
              <a:t>Například recyklace hliníku ušetří až 95 % energie oproti výrobě z bauxitu</a:t>
            </a:r>
          </a:p>
          <a:p>
            <a:r>
              <a:rPr lang="cs-CZ" dirty="0"/>
              <a:t>Třídění odpadu zvyšuje naši odpovědnost a ekologické vědomí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DBF8FE-17C1-060E-22C8-382F76E26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09" y="4100177"/>
            <a:ext cx="3830204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A994F-E348-07EB-D425-E4A186B9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435" y="346653"/>
            <a:ext cx="10448637" cy="1325563"/>
          </a:xfrm>
        </p:spPr>
        <p:txBody>
          <a:bodyPr/>
          <a:lstStyle/>
          <a:p>
            <a:r>
              <a:rPr lang="cs-CZ" dirty="0"/>
              <a:t>Jak recyklovat?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31424-6D0B-09F4-83FD-7C19F27E3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Zbytky jídla nebo pití znečišťují ostatní odpad</a:t>
            </a:r>
          </a:p>
          <a:p>
            <a:r>
              <a:rPr lang="cs-CZ" dirty="0"/>
              <a:t>Stačí lehce vypláchnout (např. krabičku od jogurtu nebo plechovku od nápoje)</a:t>
            </a:r>
          </a:p>
          <a:p>
            <a:r>
              <a:rPr lang="cs-CZ" dirty="0"/>
              <a:t>Lahve, krabice a plechovky sešlap, ať nezabírají místo v kontejneru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46FA4A-C549-BB28-F439-FD998C447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745" y="3836609"/>
            <a:ext cx="5134840" cy="288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1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AC573-4FF1-10BA-87C6-28863C66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Následky netřídění odpadu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5EBC24-CB3E-FC61-5E85-A2D35D955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Zvířata mohou odpad spolknout nebo se do něj zamotat a uhynout</a:t>
            </a:r>
          </a:p>
          <a:p>
            <a:r>
              <a:rPr lang="cs-CZ" dirty="0"/>
              <a:t>Spalování nerecyklovaného odpadu uvolňuje toxické látky a skleníkové plyny (např. CO₂)</a:t>
            </a:r>
          </a:p>
          <a:p>
            <a:r>
              <a:rPr lang="cs-CZ" dirty="0"/>
              <a:t>Netřídit odpad znamená ničit přírodu, zvyšovat náklady, ohrožovat zdraví a plýtvat zdroji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C58CCC-8E51-868D-9A1F-D7EFE353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6" y="3905595"/>
            <a:ext cx="4522355" cy="271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ED762C3-C3CB-FD9B-D01F-376F5DFF6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7" y="0"/>
            <a:ext cx="10963564" cy="680744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84BE0E-CD03-F5B7-35B8-361B6556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1091"/>
            <a:ext cx="10515600" cy="3870036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rgbClr val="E97BB2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652F8A-3E53-6201-F008-B97174BFB3B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838200" y="544945"/>
            <a:ext cx="10515600" cy="60036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9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125</Words>
  <Application>Microsoft Office PowerPoint</Application>
  <PresentationFormat>Širokoúhlá obrazovka</PresentationFormat>
  <Paragraphs>18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Aptos</vt:lpstr>
      <vt:lpstr>Arial</vt:lpstr>
      <vt:lpstr>Bell MT</vt:lpstr>
      <vt:lpstr>Calibri</vt:lpstr>
      <vt:lpstr>Calibri Light</vt:lpstr>
      <vt:lpstr>Motiv Office</vt:lpstr>
      <vt:lpstr>RECYKLACE</vt:lpstr>
      <vt:lpstr>Proč recyklovat?</vt:lpstr>
      <vt:lpstr>Jak recyklovat?</vt:lpstr>
      <vt:lpstr>Následky netřídění odpadu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2</cp:revision>
  <dcterms:created xsi:type="dcterms:W3CDTF">2025-10-06T07:09:22Z</dcterms:created>
  <dcterms:modified xsi:type="dcterms:W3CDTF">2025-10-06T07:39:22Z</dcterms:modified>
</cp:coreProperties>
</file>