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CC8DCE-616B-EDEC-9C6F-6AA2A3F2D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A645E2-BB7C-2AD0-33FA-96F3EC4C9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A9BC1F-C58C-6707-E4B2-AC663322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0A241DB-547E-CB64-AB0C-A5C19D9F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8C0FE02-9ABF-7C48-DD4E-7475A155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301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4058DD-DBBD-94F7-D421-9ACEC27B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63107A4-620F-8DE7-5619-1430AD4C8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AF06DF9-803B-2D2C-2908-692B4E56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29EF55A-03CB-5735-3E52-D12E392D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8F8EC97-F2D1-D31B-CC2D-3E9A8B27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60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420AB8D-C4DB-8D1E-6BF3-698507C4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0256D69-3B44-E276-9B01-EDA0C2027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3224A5-AC9B-897F-D069-107BC6CF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DB36DAF-855B-58C5-4257-D7B047EF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F67C82C-3B80-9705-4F57-08B3DE3D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276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0DEA22-1175-C79A-7D35-A37A7664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7DD1BE-B3CC-537B-7569-E1A1D221E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3B5DBF0-DCE9-61E1-4D87-44F50FB6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3C2BD03-0CF4-700C-2662-75A90336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253841-BC32-4CD1-4C36-B66B1418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791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D86210-AC66-0F1D-074B-5E1AD059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7E5B8DC-564E-561D-702B-EB9E7247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785BC7-BB12-C935-30B1-148FBB1C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B514E24-0600-95FD-4D0A-CC36733F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04757B-9073-EFA9-A020-C6747F62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41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BE23F9-8C28-E091-7194-93C51FCE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A8703E-700F-0C9F-8BBE-88246E22F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D4CEF99-E2FC-F91E-D3E8-F752D9AF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2014891-3FDE-AE33-3BBE-4E8F8FDA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14EF275-00CF-45B8-4956-121C799A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D2E2429-A524-178B-B97A-49C5B9BD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23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4F2862-63A7-3D85-CB5C-3BE0B6EE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EE32BC3-68C3-7AE9-AB77-6165ACAA6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6F29AB2-E28C-5C38-8015-B5A2D1EF0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3A621B7-3AC9-79B6-008B-0BC2E1993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603910E-E8D3-13A0-3504-027321365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3FE8BC1-B638-EEBD-AB88-A0FCA458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3D49C928-7440-69FD-1246-DD12D009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493E9695-9F21-3594-C35E-5A2BC274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97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BAD75D-E6A5-4BFB-47A9-2C690EC0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6F214D1-283F-4571-F4B4-F5AED5F3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02152F9-5020-5467-C92F-5AB64FF0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E7E9A65-2D90-E84E-693E-6B02DE89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25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53C964F-DAFE-D1E6-29BF-6A114BCD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4F3F7C7-37EA-4D3E-BBB8-A678D774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CF2FE1C-605C-D0C9-335D-0B935DED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271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71EF5A-7E88-6F37-045F-E8D93BA6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2A4B246-87D5-0C6D-9594-B2A65A03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2B0BDE3-5AEB-04F1-D60B-8697ED879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9DEE4D4-29E9-EC74-F5C8-FC5AA219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AE04432-FA93-E87D-7528-F34DD994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FBB4C91-6218-4CDF-BE25-D63F4BA3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708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C32AB9-91AE-FF1B-7E88-4B6489BF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789DD0A-A5F7-AC69-8022-52BE6F4C1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5BF5588-C2C0-8E30-2291-03119B1E6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90D266A-8656-1835-D109-C655A946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7810DF4-3C0D-4A17-8789-69525F1B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F1C820C-43FB-20D7-998C-95935B24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859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488BE1C-CA82-61DF-2699-8DFC993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10CB18D-E06A-A255-1EF4-65473A499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256F59B-1B9C-D5ED-32E9-2E3E1C2B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DE60-43A0-684C-B720-B66B9EBAFAD2}" type="datetimeFigureOut">
              <a:rPr lang="cs-CZ" smtClean="0"/>
              <a:pPr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585EDB2-4D27-8D3F-07F9-655937153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D6FC068-1CCD-70CA-B924-AC7115E5C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F4D5-95E9-374C-B12D-327A8A9F07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55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26CC6-3C68-5104-A37B-806783C41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650386" cy="1462198"/>
          </a:xfrm>
        </p:spPr>
        <p:txBody>
          <a:bodyPr/>
          <a:lstStyle/>
          <a:p>
            <a:r>
              <a:rPr lang="cs-CZ" dirty="0"/>
              <a:t>Transformátor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0312869-8507-7700-943C-AC855FD9E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3D22641-EAC6-D15B-8822-14CD6AEDB6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0175" y="0"/>
            <a:ext cx="535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853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1C3A5ADA-9435-1A7E-C865-B4C4154FC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9887" y="643467"/>
            <a:ext cx="419222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60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DD97EC-A269-481D-6472-711BEF08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C0EBF07E-1E30-46A2-0A25-CB04EAACC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0600" y="0"/>
            <a:ext cx="597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16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07C5C830-3A02-AF43-8A7C-480D755C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endParaRPr lang="cs-CZ" sz="480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92B9E42B-7F75-0079-1FC0-5CC3FBD10C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6062" b="34252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xmlns="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ABC7AEA-126F-722F-8779-6CC91360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xmlns="" val="298288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4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568373-A0F3-CAE3-6E0C-F2C6D111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25E0D5A4-4336-EAA8-5EB1-D214850FA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04" b="21884"/>
          <a:stretch>
            <a:fillRect/>
          </a:stretch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0278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2FF683E5-E3BA-30D7-24BA-A876F21E3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887" y="643467"/>
            <a:ext cx="419222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90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8F36E5-0FC9-A5C6-AB22-EE45A67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cs-CZ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51E9309-85BA-213A-1996-BCBFF4EE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44699111-E856-2629-8BE6-09641FAC7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3" b="1375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18300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DB7BA6A5-F4D3-A688-77F4-16276847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886" y="643467"/>
            <a:ext cx="41922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00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EC3F42-7CD2-3FD7-3A80-C279E376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E9A3168-A72B-F18C-F8B7-54D3C383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47349"/>
            <a:ext cx="10515600" cy="4184316"/>
          </a:xfrm>
          <a:solidFill>
            <a:srgbClr val="459FDE"/>
          </a:solidFill>
        </p:spPr>
        <p:txBody>
          <a:bodyPr>
            <a:normAutofit/>
          </a:bodyPr>
          <a:lstStyle/>
          <a:p>
            <a:r>
              <a:rPr lang="cs-CZ" sz="5400" dirty="0"/>
              <a:t>Hubáčková Vanesa</a:t>
            </a:r>
          </a:p>
        </p:txBody>
      </p:sp>
    </p:spTree>
    <p:extLst>
      <p:ext uri="{BB962C8B-B14F-4D97-AF65-F5344CB8AC3E}">
        <p14:creationId xmlns:p14="http://schemas.microsoft.com/office/powerpoint/2010/main" xmlns="" val="567982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Vlastní</PresentationFormat>
  <Paragraphs>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Transformátor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Transformátor </dc:title>
  <dc:creator>Badinská, Vendula</dc:creator>
  <cp:lastModifiedBy>Alena</cp:lastModifiedBy>
  <cp:revision>3</cp:revision>
  <dcterms:created xsi:type="dcterms:W3CDTF">2025-11-26T17:51:40Z</dcterms:created>
  <dcterms:modified xsi:type="dcterms:W3CDTF">2026-01-06T18:05:57Z</dcterms:modified>
</cp:coreProperties>
</file>