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35AE481-EE78-4B20-851B-19C0AA6EAE71}">
          <p14:sldIdLst>
            <p14:sldId id="256"/>
          </p14:sldIdLst>
        </p14:section>
        <p14:section name="Oddíl bez názvu" id="{C4B802C7-FD89-4EBC-A200-3D9CD229CBB2}">
          <p14:sldIdLst>
            <p14:sldId id="257"/>
            <p14:sldId id="258"/>
            <p14:sldId id="259"/>
            <p14:sldId id="260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61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95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40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10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425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01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41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68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73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566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566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48B508E-921F-415C-8494-7CF37D69F07C}" type="datetimeFigureOut">
              <a:rPr lang="cs-CZ" smtClean="0"/>
              <a:t>22.10.2025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DBAA3BA-489A-4EAD-8933-319B11458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05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693CF49-6DD8-885A-B198-64DFC70F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BF9CCB-E0BD-A063-404E-AB566C239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highlight>
                  <a:srgbClr val="00FFFF"/>
                </a:highlight>
                <a:latin typeface="Arial Rounded MT Bold" panose="020F0704030504030204" pitchFamily="34" charset="0"/>
              </a:rPr>
              <a:t>Výroba oceli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4D1BB1-2AA1-18CC-5856-1D6693A01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1672" y="4341090"/>
            <a:ext cx="2826327" cy="461819"/>
          </a:xfrm>
        </p:spPr>
        <p:txBody>
          <a:bodyPr>
            <a:normAutofit/>
          </a:bodyPr>
          <a:lstStyle/>
          <a:p>
            <a:r>
              <a:rPr lang="cs-CZ" dirty="0">
                <a:highlight>
                  <a:srgbClr val="00FFFF"/>
                </a:highlight>
                <a:latin typeface="Century" panose="02040604050505020304" pitchFamily="18" charset="0"/>
              </a:rPr>
              <a:t>Hubáčková Vanesa</a:t>
            </a:r>
          </a:p>
        </p:txBody>
      </p:sp>
    </p:spTree>
    <p:extLst>
      <p:ext uri="{BB962C8B-B14F-4D97-AF65-F5344CB8AC3E}">
        <p14:creationId xmlns:p14="http://schemas.microsoft.com/office/powerpoint/2010/main" val="428935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F0051-1E3F-3AF8-6639-39FD5362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ocel?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40B28-586B-D11E-AB77-AA3B2CBE8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Ocel je slitina železa s uhlíkem</a:t>
            </a:r>
            <a:endParaRPr lang="cs-CZ" dirty="0"/>
          </a:p>
          <a:p>
            <a:r>
              <a:rPr lang="cs-CZ" dirty="0"/>
              <a:t>Která často obsahuje i další prvky (např. mangan, chrom, nikl)</a:t>
            </a:r>
          </a:p>
          <a:p>
            <a:r>
              <a:rPr lang="cs-CZ" dirty="0"/>
              <a:t>Uhlík je hlavní legující prvek</a:t>
            </a:r>
          </a:p>
          <a:p>
            <a:r>
              <a:rPr lang="pl-PL" dirty="0"/>
              <a:t>Jeho obsah se u oceli obvykle pohybuje do 2,14 %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9A5B13-4A03-D2E2-28EE-275662DA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667" y="3294576"/>
            <a:ext cx="4018387" cy="22564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C604AA-0316-A7F9-9C52-0025B6F1E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398" y="3749963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6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04B79-C9F6-418B-EFC9-41E5E067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vlastnosti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221FDE-958D-1C70-10F1-0131E9F8F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Vysoká pevnost a tvrdost</a:t>
            </a:r>
          </a:p>
          <a:p>
            <a:r>
              <a:rPr lang="cs-CZ" dirty="0"/>
              <a:t>Dobrá pružnost a tvárnost</a:t>
            </a:r>
          </a:p>
          <a:p>
            <a:r>
              <a:rPr lang="cs-CZ" dirty="0"/>
              <a:t>Možnost svařování a obrábění</a:t>
            </a:r>
          </a:p>
          <a:p>
            <a:r>
              <a:rPr lang="cs-CZ" dirty="0"/>
              <a:t>Různé druhy: uhlíková, legovaná, nerezová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45FBBA-6CD8-5004-2795-1BF200D6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4" y="2360179"/>
            <a:ext cx="4422197" cy="24866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9D363C-768D-89F5-3977-875F97BB8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9974" l="8887" r="94531">
                        <a14:foregroundMark x1="14844" y1="55208" x2="8984" y2="61198"/>
                        <a14:foregroundMark x1="91016" y1="55599" x2="92773" y2="66146"/>
                        <a14:foregroundMark x1="92090" y1="59375" x2="94531" y2="64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8254" y="3768436"/>
            <a:ext cx="4119418" cy="30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6DD66-2708-330F-7F2F-B15C49A0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jsou největší výrobci?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560C51-6562-5A08-0A0C-3B54DFCB7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Čína – největší světový producent oceli</a:t>
            </a:r>
          </a:p>
          <a:p>
            <a:r>
              <a:rPr lang="es-ES" dirty="0"/>
              <a:t>Indie, Japonsko, Jižní Korea, Rusko, USA – další významné země</a:t>
            </a:r>
            <a:endParaRPr lang="cs-CZ" dirty="0"/>
          </a:p>
          <a:p>
            <a:r>
              <a:rPr lang="cs-CZ" dirty="0"/>
              <a:t>V Evropě jsou velké ocelárny například v Německu, Polsku, Česku (např. </a:t>
            </a:r>
            <a:r>
              <a:rPr lang="cs-CZ" dirty="0" err="1"/>
              <a:t>ArcelorMittal</a:t>
            </a:r>
            <a:r>
              <a:rPr lang="cs-CZ" dirty="0"/>
              <a:t> Ostrava)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3240C0-0C40-2FAC-4834-9F4832AC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98" y="3454400"/>
            <a:ext cx="3583147" cy="18405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123743-FF3F-C14C-138C-2CF901B4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82" y="3939996"/>
            <a:ext cx="3417455" cy="22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8AC62-6656-6F39-51FD-52A5EFC8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Použití oceli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0F39A2-F6B2-9273-FD67-F55801E3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Stavebnictví (mosty, budovy, konstrukce)</a:t>
            </a:r>
          </a:p>
          <a:p>
            <a:r>
              <a:rPr lang="cs-CZ" dirty="0"/>
              <a:t>Automobilový průmysl</a:t>
            </a:r>
          </a:p>
          <a:p>
            <a:r>
              <a:rPr lang="cs-CZ" dirty="0"/>
              <a:t>Výroba nástrojů a strojů</a:t>
            </a:r>
          </a:p>
          <a:p>
            <a:r>
              <a:rPr lang="cs-CZ" dirty="0"/>
              <a:t>Dopravní prostředky (vlaky, lodě, letadla)</a:t>
            </a:r>
          </a:p>
          <a:p>
            <a:r>
              <a:rPr lang="cs-CZ" dirty="0"/>
              <a:t>Domácí spotřebiče a nábytek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2E8303-C8FC-7787-9C0A-115E42F55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0" y="1228881"/>
            <a:ext cx="3239636" cy="23502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086456-1795-0101-BF1D-0F1B2260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9" y="4085358"/>
            <a:ext cx="3648363" cy="205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6C479FF-DCEC-3D18-8D69-E6B8D7746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EC4D0D7-B72B-61AB-FBC2-49F063BA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127" y="1487055"/>
            <a:ext cx="10058400" cy="4165599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Děkuju za pozornost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892F4F-078C-9C66-2F0C-D03AF28F0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452" y="406400"/>
            <a:ext cx="3797657" cy="21314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700728-0340-5FB3-86F0-F59EF0C5D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73" y="4506090"/>
            <a:ext cx="3314411" cy="18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1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37</TotalTime>
  <Words>142</Words>
  <Application>Microsoft Office PowerPoint</Application>
  <PresentationFormat>Širokoúhlá obrazovka</PresentationFormat>
  <Paragraphs>23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 Rounded MT Bold</vt:lpstr>
      <vt:lpstr>Century</vt:lpstr>
      <vt:lpstr>Century Gothic</vt:lpstr>
      <vt:lpstr>Garamond</vt:lpstr>
      <vt:lpstr>Savon</vt:lpstr>
      <vt:lpstr>Výroba oceli</vt:lpstr>
      <vt:lpstr>Co je to ocel?</vt:lpstr>
      <vt:lpstr>Základní vlastnosti</vt:lpstr>
      <vt:lpstr>Kde jsou největší výrobci?</vt:lpstr>
      <vt:lpstr>Použití oceli</vt:lpstr>
      <vt:lpstr>Děkuju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zak</dc:creator>
  <cp:lastModifiedBy>zak</cp:lastModifiedBy>
  <cp:revision>2</cp:revision>
  <dcterms:created xsi:type="dcterms:W3CDTF">2025-10-22T12:00:08Z</dcterms:created>
  <dcterms:modified xsi:type="dcterms:W3CDTF">2025-10-22T12:37:54Z</dcterms:modified>
</cp:coreProperties>
</file>