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69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37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434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062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16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76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452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025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39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65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94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23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1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3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15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55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1744044-DBAD-4325-933E-312432DDF67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A1718-178A-47D7-A293-E8D77569C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977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08A04-27D2-90C1-8AB4-DF6A37FF8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326915"/>
            <a:ext cx="8825658" cy="1348381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HUDEBNÍ NÁSTROJE</a:t>
            </a:r>
          </a:p>
        </p:txBody>
      </p:sp>
      <p:pic>
        <p:nvPicPr>
          <p:cNvPr id="1030" name="Picture 6" descr="Realistic black grand piano, musical instrument. 3d rendering. PNG icon on  transparent background. 13442267 PNG">
            <a:extLst>
              <a:ext uri="{FF2B5EF4-FFF2-40B4-BE49-F238E27FC236}">
                <a16:creationId xmlns:a16="http://schemas.microsoft.com/office/drawing/2014/main" id="{B52A2906-74AE-85D9-E18E-841986313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2" y="3613886"/>
            <a:ext cx="3399942" cy="293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lasický Formát Úplný - Vektorová grafika zdarma na Pixabay - Pixabay">
            <a:extLst>
              <a:ext uri="{FF2B5EF4-FFF2-40B4-BE49-F238E27FC236}">
                <a16:creationId xmlns:a16="http://schemas.microsoft.com/office/drawing/2014/main" id="{A49F6338-E682-C9BB-6DDA-B58569084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69" y="3863002"/>
            <a:ext cx="3879110" cy="222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cí Bubeník Nástroj - Obrázek zdarma na Pixabay - Pixabay">
            <a:extLst>
              <a:ext uri="{FF2B5EF4-FFF2-40B4-BE49-F238E27FC236}">
                <a16:creationId xmlns:a16="http://schemas.microsoft.com/office/drawing/2014/main" id="{D5F5862A-F0BB-C333-34CE-201A98DCD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57" y="2514621"/>
            <a:ext cx="4797285" cy="419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9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53D67-041D-F194-A941-62292D05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/>
              <a:t>VIOLA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7970B-2A66-0745-02AF-EDE74C772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Strunný smyčcový nástroj.</a:t>
            </a:r>
          </a:p>
          <a:p>
            <a:r>
              <a:rPr lang="cs-CZ" sz="3200" dirty="0"/>
              <a:t>4 struny-c,g,d</a:t>
            </a:r>
            <a:r>
              <a:rPr lang="cs-CZ" sz="3200" b="0" i="0" dirty="0">
                <a:effectLst/>
                <a:latin typeface="Arial" panose="020B0604020202020204" pitchFamily="34" charset="0"/>
              </a:rPr>
              <a:t>¹,c¹</a:t>
            </a:r>
          </a:p>
          <a:p>
            <a:r>
              <a:rPr lang="cs-CZ" sz="3200" dirty="0">
                <a:latin typeface="Arial" panose="020B0604020202020204" pitchFamily="34" charset="0"/>
              </a:rPr>
              <a:t>Podobná stavba jako housle.</a:t>
            </a:r>
          </a:p>
          <a:p>
            <a:r>
              <a:rPr lang="cs-CZ" sz="3200" dirty="0">
                <a:latin typeface="Arial" panose="020B0604020202020204" pitchFamily="34" charset="0"/>
              </a:rPr>
              <a:t>Zvuk je plný a melancholický.</a:t>
            </a:r>
          </a:p>
          <a:p>
            <a:r>
              <a:rPr lang="cs-CZ" sz="3200" dirty="0">
                <a:latin typeface="Arial" panose="020B0604020202020204" pitchFamily="34" charset="0"/>
              </a:rPr>
              <a:t>Využívá se ve filmové hudbě nebo operách.</a:t>
            </a:r>
            <a:endParaRPr lang="cs-CZ" sz="3200" dirty="0"/>
          </a:p>
          <a:p>
            <a:endParaRPr lang="cs-CZ" dirty="0"/>
          </a:p>
        </p:txBody>
      </p:sp>
      <p:pic>
        <p:nvPicPr>
          <p:cNvPr id="2052" name="Picture 4" descr="Obrázek, klipart Viola v rozlišení 1600x1600 px ke stažení">
            <a:extLst>
              <a:ext uri="{FF2B5EF4-FFF2-40B4-BE49-F238E27FC236}">
                <a16:creationId xmlns:a16="http://schemas.microsoft.com/office/drawing/2014/main" id="{9A942277-8A65-26C6-132A-BDFEE6DDC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921" y="374442"/>
            <a:ext cx="3054558" cy="30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iolin Animated Gif">
            <a:extLst>
              <a:ext uri="{FF2B5EF4-FFF2-40B4-BE49-F238E27FC236}">
                <a16:creationId xmlns:a16="http://schemas.microsoft.com/office/drawing/2014/main" id="{BE53D63B-AB20-B4A9-0BCF-AE822F3D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149" y="3628670"/>
            <a:ext cx="2608318" cy="260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1218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A0477-D600-0CAD-AEB3-2ACADC4A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0" y="400597"/>
            <a:ext cx="9404723" cy="1400530"/>
          </a:xfrm>
        </p:spPr>
        <p:txBody>
          <a:bodyPr/>
          <a:lstStyle/>
          <a:p>
            <a:pPr algn="ctr"/>
            <a:r>
              <a:rPr lang="cs-CZ" sz="8800" dirty="0"/>
              <a:t>KLAVÍR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80DCA-CDA1-7AE6-5E3E-34B14D53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Strunný úderný nástroj.</a:t>
            </a:r>
          </a:p>
          <a:p>
            <a:r>
              <a:rPr lang="cs-CZ" sz="3200" dirty="0"/>
              <a:t>Využíván jako sólový i doprovodný nástroj.</a:t>
            </a:r>
          </a:p>
          <a:p>
            <a:r>
              <a:rPr lang="cs-CZ" sz="3200" dirty="0"/>
              <a:t>Pracuje na rozeznívání ocelové struny.</a:t>
            </a:r>
          </a:p>
          <a:p>
            <a:r>
              <a:rPr lang="cs-CZ" sz="3200" dirty="0"/>
              <a:t>2 základní typy-Křídlo a Pianino.</a:t>
            </a:r>
          </a:p>
          <a:p>
            <a:r>
              <a:rPr lang="cs-CZ" sz="3200" dirty="0"/>
              <a:t>Známý pianista Ludwig van Beethoven.</a:t>
            </a:r>
          </a:p>
        </p:txBody>
      </p:sp>
      <p:pic>
        <p:nvPicPr>
          <p:cNvPr id="3074" name="Picture 2" descr="Anime-playing-piano GIFs - Get the best GIF on GIPHY">
            <a:extLst>
              <a:ext uri="{FF2B5EF4-FFF2-40B4-BE49-F238E27FC236}">
                <a16:creationId xmlns:a16="http://schemas.microsoft.com/office/drawing/2014/main" id="{41555592-5B1F-F9A9-1E87-460FB1C2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168" y="400597"/>
            <a:ext cx="2037803" cy="2037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ano PNG image transparent image download, size: 1057x1150px">
            <a:extLst>
              <a:ext uri="{FF2B5EF4-FFF2-40B4-BE49-F238E27FC236}">
                <a16:creationId xmlns:a16="http://schemas.microsoft.com/office/drawing/2014/main" id="{27AD5219-4A0B-A1AF-8B07-10EB28AC8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60" y="2690191"/>
            <a:ext cx="2276545" cy="24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834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B217C-474A-FB9F-4B6C-853BDB07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8800" dirty="0"/>
              <a:t>PŘÍČNÁ FLÉTNA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1AB2D-755A-9D1B-B3A7-669863EA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41766" cy="4195481"/>
          </a:xfrm>
        </p:spPr>
        <p:txBody>
          <a:bodyPr>
            <a:noAutofit/>
          </a:bodyPr>
          <a:lstStyle/>
          <a:p>
            <a:r>
              <a:rPr lang="cs-CZ" sz="2800" dirty="0"/>
              <a:t>Dechový dřevěný nástroj.</a:t>
            </a:r>
          </a:p>
          <a:p>
            <a:r>
              <a:rPr lang="cs-CZ" sz="2800" dirty="0"/>
              <a:t>Skládá se ze 3 </a:t>
            </a:r>
            <a:r>
              <a:rPr lang="cs-CZ" sz="2800" dirty="0" err="1"/>
              <a:t>částí-hlavice,střední</a:t>
            </a:r>
            <a:r>
              <a:rPr lang="cs-CZ" sz="2800" dirty="0"/>
              <a:t> </a:t>
            </a:r>
            <a:r>
              <a:rPr lang="cs-CZ" sz="2800" dirty="0" err="1"/>
              <a:t>díl,spodní,díl</a:t>
            </a:r>
            <a:r>
              <a:rPr lang="cs-CZ" sz="2800" dirty="0"/>
              <a:t>.</a:t>
            </a:r>
          </a:p>
          <a:p>
            <a:r>
              <a:rPr lang="cs-CZ" sz="2800" dirty="0"/>
              <a:t>Využita v orchestrech.</a:t>
            </a:r>
          </a:p>
          <a:p>
            <a:r>
              <a:rPr lang="cs-CZ" sz="2800" dirty="0"/>
              <a:t>Typy fléten-</a:t>
            </a:r>
            <a:r>
              <a:rPr lang="cs-CZ" sz="2800" dirty="0" err="1"/>
              <a:t>Pikola,Altová</a:t>
            </a:r>
            <a:r>
              <a:rPr lang="cs-CZ" sz="2800" dirty="0"/>
              <a:t> </a:t>
            </a:r>
            <a:r>
              <a:rPr lang="cs-CZ" sz="2800" dirty="0" err="1"/>
              <a:t>flétna,Basová</a:t>
            </a:r>
            <a:r>
              <a:rPr lang="cs-CZ" sz="2800" dirty="0"/>
              <a:t> flétna.</a:t>
            </a:r>
          </a:p>
          <a:p>
            <a:r>
              <a:rPr lang="cs-CZ" sz="2800" dirty="0"/>
              <a:t>Známé </a:t>
            </a:r>
            <a:r>
              <a:rPr lang="cs-CZ" sz="2800" dirty="0" err="1"/>
              <a:t>dílo:Flétnové</a:t>
            </a:r>
            <a:r>
              <a:rPr lang="cs-CZ" sz="2800" dirty="0"/>
              <a:t> koncerty-Antonio Vivaldi</a:t>
            </a:r>
          </a:p>
        </p:txBody>
      </p:sp>
      <p:pic>
        <p:nvPicPr>
          <p:cNvPr id="4098" name="Picture 2" descr="Příčná flétna AZUMI AZS3E | Augustinus.cz">
            <a:extLst>
              <a:ext uri="{FF2B5EF4-FFF2-40B4-BE49-F238E27FC236}">
                <a16:creationId xmlns:a16="http://schemas.microsoft.com/office/drawing/2014/main" id="{6490DD23-8A6F-349C-867B-A83D8259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4722">
            <a:off x="8814351" y="900546"/>
            <a:ext cx="3559641" cy="35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říčná flétna Obrázky, stock fotografie a snímky Příčná flétna">
            <a:extLst>
              <a:ext uri="{FF2B5EF4-FFF2-40B4-BE49-F238E27FC236}">
                <a16:creationId xmlns:a16="http://schemas.microsoft.com/office/drawing/2014/main" id="{39A12B80-4C3C-AFBE-A15E-F5F9DA39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35" y="4721570"/>
            <a:ext cx="3002252" cy="1994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2821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594544A-1940-3789-895F-3C3D888E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1" y="1934819"/>
            <a:ext cx="11754677" cy="1494182"/>
          </a:xfrm>
        </p:spPr>
        <p:txBody>
          <a:bodyPr/>
          <a:lstStyle/>
          <a:p>
            <a:r>
              <a:rPr lang="cs-CZ" sz="8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57448681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105</Words>
  <Application>Microsoft Office PowerPoint</Application>
  <PresentationFormat>Širokoúhlá obrazovka</PresentationFormat>
  <Paragraphs>20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HUDEBNÍ NÁSTROJE</vt:lpstr>
      <vt:lpstr>VIOLA</vt:lpstr>
      <vt:lpstr>KLAVÍR</vt:lpstr>
      <vt:lpstr>PŘÍČNÁ FLÉTNA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HUDEBNÍ NÁSTROJE</dc:title>
  <dc:creator>zak1 Dyjakovice</dc:creator>
  <cp:lastModifiedBy>zak1 Dyjakovice</cp:lastModifiedBy>
  <cp:revision>2</cp:revision>
  <dcterms:created xsi:type="dcterms:W3CDTF">2023-10-12T07:53:12Z</dcterms:created>
  <dcterms:modified xsi:type="dcterms:W3CDTF">2023-10-12T08:29:05Z</dcterms:modified>
</cp:coreProperties>
</file>