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33D34-EF56-A313-9B27-04340D9F1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185540-C817-E088-2A61-C360B4D9A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68170-B4C5-73D8-40D3-E8AD814C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21F2CC-66C2-7E30-EDBB-C63D9358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F004EC-B827-BAC2-725F-BECFEEAF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8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30DB4-05F4-E58D-EA19-ACAE7F7E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B0E1F-B706-E9D7-3B52-A40B2D34A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C0C16C-3C48-8AAD-BE47-0AE7F5CA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ECD58A-4B1F-4E8E-31D3-6BFEA4C4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1DB20E-5D8B-8A10-1B88-B8582DB3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38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2FFC28-43E8-D571-E23B-CDB3F8916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C4B92C-0E16-4E39-0195-C67F8BD4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F2311-D004-925F-4461-BAD452C4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3C78B2-5177-DF6A-D0FA-C918E7A8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A97981-A8BD-7306-CF26-84E8429C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44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257A4-ACF8-4B88-4CFD-316FD0BB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F76229-E8D6-6FAF-787B-629FC22A9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B8A236-3E9A-6C1A-9E3D-D33E7EEF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0BFE55-F947-4AD2-7423-8A7F6800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06DFBB-D261-C2ED-C512-88DAEB35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53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3E422-D0B4-2CDF-4BDC-5A3A0BB5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60AD01-082D-39EE-9177-36825EE24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3BED20-C6A2-D511-E124-82F2D563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8D9F4D-03ED-1E73-EE30-60D6E882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C24FA2-65FA-3330-4EA3-2DCB40FB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82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E9497-C91A-CC77-62AC-BCE7B463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F9D5D-C1E8-6032-342D-A2BDE9D81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09713E-4ED9-4B2E-1B9F-4D6569895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1432A4-DABB-42B9-2402-FB850B20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62B9DB-1D2C-5273-4A07-058506EE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EA8375-70D1-E6BA-5DDF-D329C772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38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44646-41F1-96CD-2363-01F85D49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80DD93-28C5-3483-E5D6-A5C9614E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07EF0B-589E-F23B-4A67-5559F574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78D8BB-F1FA-5CFC-F73A-B81A77197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1FE382-E885-3915-7D7D-6898F4C38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C897DD-88F1-8CF5-7BA2-E9DC2D4C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2AAE5E-8F56-3548-5B0A-36376A5A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F2AB88-C6F7-5174-D5FB-F66B871D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5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1B4D2-F6A3-42E9-D369-3EDDE5D7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0F0530-B9B2-9FDF-9088-9E1EB466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A9A36E-2134-60E8-F981-E0921FC3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1408B4-DC49-A234-2F76-96AE1EB6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74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185E4A-328E-1205-C5B4-B11C0922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85E663-8820-816B-5533-C166048D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090C17-755D-B17D-9FBB-86CF06CE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33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4BE1C-596B-1206-0BC6-86111C7E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3B4CC-73FD-DC19-8332-CAED0FE4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4A191C-E561-A68E-FE31-F2EF6C701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CE1F5D-049E-5D32-FE37-D9812E3E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25DF38-33F1-E676-17CB-E8C3EA2B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A3AF24-1230-2B11-9D6F-FF228ADD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67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0E66A-429B-2C13-35A8-B0401525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F699C0-5E56-9359-F763-53FB20969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E531D9-067C-EE52-ABC3-64172E03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FD983F-9EEB-08FD-0BD0-E950790D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65359E-234C-A11C-26E8-303E789D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6ABFCC-DDB2-191C-EC5D-DE261283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70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4D2AC9-74AB-0B1B-1C7D-14F3F4A3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10030F-F82F-50DB-676D-1DCCF1692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9E35E1-E48E-437B-950A-0A63DB84E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2B8B-9FBA-49D7-914E-13EE19EADAB2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269C05-D6C5-F4DF-3B20-5BAB7ABAF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D2EA54-FDEC-28A0-304A-696DE6C15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F7D7-3DEB-4407-9254-5A96494AA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68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708B7-DAB8-9C56-8A26-B171DD4C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65" y="293407"/>
            <a:ext cx="9784976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VÝLOV RYBNÍKA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0D89CD-CE06-B77E-C44E-55A407C71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81" y="1894243"/>
            <a:ext cx="7262307" cy="40820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38C68D-0F05-42FC-715D-6D42376F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9" y="1894243"/>
            <a:ext cx="4082082" cy="40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D2A1C-E0B5-9635-9215-C2C558480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53919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UHOŘ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EEC0D3-94D0-1147-D722-44E6ECE0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2" y="1595156"/>
            <a:ext cx="9047349" cy="51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6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16736-FF12-EB5B-0C65-FF104387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4" y="107576"/>
            <a:ext cx="4688542" cy="1497105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SUMEC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170DDC2-DBBC-AF06-6873-86174EDD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98" y="1699652"/>
            <a:ext cx="8939404" cy="51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D617E-C883-00C6-5669-098A6EBE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141" y="365125"/>
            <a:ext cx="7073153" cy="1325563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KAPR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26136C-8BC1-9788-82AF-B3322FD7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12" y="1403700"/>
            <a:ext cx="10740776" cy="54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4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10740-1AC6-0E12-9A27-E02EFB00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9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OKOUN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8F4C22-B35D-7F29-0C00-6A7D21DD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06" y="1468316"/>
            <a:ext cx="10630541" cy="53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7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9CB82-A6AB-0457-2DE4-FCEDE31D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UHOŘ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29DF2-0402-BC23-4025-A79B7DC2F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Uhoř má jedovatou krev.</a:t>
            </a:r>
          </a:p>
          <a:p>
            <a:r>
              <a:rPr lang="cs-CZ" dirty="0"/>
              <a:t>Umí dýchat i kůží. </a:t>
            </a:r>
          </a:p>
          <a:p>
            <a:r>
              <a:rPr lang="cs-CZ" dirty="0"/>
              <a:t>A má schopnost měnit pohlaví.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E560CF-6264-2DCC-0641-5466ACC4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505" y="311994"/>
            <a:ext cx="6573091" cy="26501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86C65D-7188-A3A2-1FC7-6754ABE1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167" y="3526764"/>
            <a:ext cx="4143633" cy="26501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B492D04-BE1D-4409-3823-54938ACC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30" y="3447580"/>
            <a:ext cx="4957482" cy="30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E197D-68B1-704E-5092-E54C2E24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  <a:t>DOBROU CHUŤ PŘEJE JANA</a:t>
            </a:r>
          </a:p>
        </p:txBody>
      </p:sp>
    </p:spTree>
    <p:extLst>
      <p:ext uri="{BB962C8B-B14F-4D97-AF65-F5344CB8AC3E}">
        <p14:creationId xmlns:p14="http://schemas.microsoft.com/office/powerpoint/2010/main" val="419400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</Words>
  <Application>Microsoft Office PowerPoint</Application>
  <PresentationFormat>Širokoúhlá obrazovka</PresentationFormat>
  <Paragraphs>10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Motiv Office</vt:lpstr>
      <vt:lpstr>VÝLOV RYBNÍKA</vt:lpstr>
      <vt:lpstr>UHOŘ</vt:lpstr>
      <vt:lpstr>SUMEC</vt:lpstr>
      <vt:lpstr>KAPR</vt:lpstr>
      <vt:lpstr>OKOUN</vt:lpstr>
      <vt:lpstr>UHOŘ</vt:lpstr>
      <vt:lpstr>DOBROU CHUŤ PŘEJE JANA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4</cp:revision>
  <dcterms:created xsi:type="dcterms:W3CDTF">2025-10-22T10:59:57Z</dcterms:created>
  <dcterms:modified xsi:type="dcterms:W3CDTF">2025-11-05T12:15:56Z</dcterms:modified>
</cp:coreProperties>
</file>