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4630400" cy="8229600"/>
  <p:notesSz cx="8229600" cy="14630400"/>
  <p:embeddedFontLst>
    <p:embeddedFont>
      <p:font typeface="Poppins Light" panose="00000400000000000000" pitchFamily="2" charset="-18"/>
      <p:regular r:id="rId6"/>
    </p:embeddedFont>
    <p:embeddedFont>
      <p:font typeface="Roboto Light" panose="02000000000000000000" pitchFamily="2" charset="0"/>
      <p:regular r:id="rId7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5" d="100"/>
          <a:sy n="95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40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53191" y="127862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FF573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Muzeum knihtisku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310275" y="268930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800" dirty="0">
                <a:solidFill>
                  <a:srgbClr val="6A5ACD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Objevte fascinující svět tiskařského umění</a:t>
            </a:r>
            <a:endParaRPr lang="en-US" sz="28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7BD77B6-3C3E-E549-95CA-0A5DA2A8F799}"/>
              </a:ext>
            </a:extLst>
          </p:cNvPr>
          <p:cNvSpPr/>
          <p:nvPr/>
        </p:nvSpPr>
        <p:spPr>
          <a:xfrm>
            <a:off x="12590585" y="7737231"/>
            <a:ext cx="1969477" cy="3629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Old Printing Press Exhibit Museum Stock Photos - Free &amp; Royalty-Free Stock  Photos from Dreamstime">
            <a:extLst>
              <a:ext uri="{FF2B5EF4-FFF2-40B4-BE49-F238E27FC236}">
                <a16:creationId xmlns:a16="http://schemas.microsoft.com/office/drawing/2014/main" id="{3A7004BB-7F24-8B88-AC42-76E5DF75C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65" y="3314111"/>
            <a:ext cx="6245735" cy="41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18604" y="461379"/>
            <a:ext cx="4056221" cy="3686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300" dirty="0">
                <a:solidFill>
                  <a:srgbClr val="8A2BE2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Kdy byl zprovozněn knihtisk?</a:t>
            </a:r>
            <a:endParaRPr lang="en-US" sz="2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9" y="1205802"/>
            <a:ext cx="4262739" cy="426273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615940"/>
            <a:ext cx="1842968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dirty="0">
                <a:solidFill>
                  <a:srgbClr val="1E90F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Gutenberg 1450</a:t>
            </a: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793790" y="5934670"/>
            <a:ext cx="4224814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1E90F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První tiskařský lis</a:t>
            </a:r>
            <a:endParaRPr lang="en-US" sz="14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233" y="1205802"/>
            <a:ext cx="4162255" cy="416225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02793" y="5615940"/>
            <a:ext cx="1842968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dirty="0">
                <a:solidFill>
                  <a:srgbClr val="32CD32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Bible - první tisk</a:t>
            </a:r>
            <a:endParaRPr lang="en-US" dirty="0"/>
          </a:p>
        </p:txBody>
      </p:sp>
      <p:sp>
        <p:nvSpPr>
          <p:cNvPr id="8" name="Text 4"/>
          <p:cNvSpPr/>
          <p:nvPr/>
        </p:nvSpPr>
        <p:spPr>
          <a:xfrm>
            <a:off x="5202793" y="5934670"/>
            <a:ext cx="4224814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600" dirty="0">
                <a:solidFill>
                  <a:srgbClr val="32CD32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180 výtisků bible</a:t>
            </a:r>
            <a:endParaRPr lang="en-US" sz="16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7933" y="1205802"/>
            <a:ext cx="4164527" cy="416452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47933" y="5610582"/>
            <a:ext cx="1842968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dirty="0">
                <a:solidFill>
                  <a:srgbClr val="FF8C00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Revoluce čtení</a:t>
            </a:r>
            <a:endParaRPr lang="en-US" dirty="0"/>
          </a:p>
        </p:txBody>
      </p:sp>
      <p:sp>
        <p:nvSpPr>
          <p:cNvPr id="11" name="Text 6"/>
          <p:cNvSpPr/>
          <p:nvPr/>
        </p:nvSpPr>
        <p:spPr>
          <a:xfrm>
            <a:off x="9747933" y="5900619"/>
            <a:ext cx="4224814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600" dirty="0">
                <a:solidFill>
                  <a:srgbClr val="FF8C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Knihy pro všechny</a:t>
            </a:r>
            <a:endParaRPr lang="en-US" sz="1600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93E6450-3A10-DC1A-B46E-1B0F7112C926}"/>
              </a:ext>
            </a:extLst>
          </p:cNvPr>
          <p:cNvSpPr/>
          <p:nvPr/>
        </p:nvSpPr>
        <p:spPr>
          <a:xfrm>
            <a:off x="12590585" y="7737231"/>
            <a:ext cx="1969477" cy="3629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319933" y="706160"/>
            <a:ext cx="4504015" cy="510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3200" dirty="0">
                <a:solidFill>
                  <a:srgbClr val="FF6347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Kde se objevil poprvé?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793790" y="1522571"/>
            <a:ext cx="7556421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Vznik knihtisku odstartoval informační revoluci ve středověké Evropě.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793790" y="2078831"/>
            <a:ext cx="7556421" cy="2456855"/>
          </a:xfrm>
          <a:prstGeom prst="roundRect">
            <a:avLst>
              <a:gd name="adj" fmla="val 3490"/>
            </a:avLst>
          </a:prstGeom>
          <a:solidFill>
            <a:srgbClr val="3D3D42"/>
          </a:solidFill>
          <a:ln w="7620">
            <a:solidFill>
              <a:srgbClr val="4CAF5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1005483" y="2290524"/>
            <a:ext cx="612338" cy="612338"/>
          </a:xfrm>
          <a:prstGeom prst="roundRect">
            <a:avLst>
              <a:gd name="adj" fmla="val 14931436"/>
            </a:avLst>
          </a:prstGeom>
          <a:solidFill>
            <a:srgbClr val="4CAF50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3837" y="2458879"/>
            <a:ext cx="275511" cy="27551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05483" y="3106936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Místo</a:t>
            </a:r>
            <a:endParaRPr lang="en-US" sz="2000" dirty="0"/>
          </a:p>
        </p:txBody>
      </p:sp>
      <p:sp>
        <p:nvSpPr>
          <p:cNvPr id="9" name="Text 5"/>
          <p:cNvSpPr/>
          <p:nvPr/>
        </p:nvSpPr>
        <p:spPr>
          <a:xfrm>
            <a:off x="1005483" y="3548182"/>
            <a:ext cx="7133034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Mohuč, Německo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1005483" y="3997285"/>
            <a:ext cx="7133034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Johannes Gutenberg vyvinul tiskařský lis s pohyblivými literami v Mohuči.</a:t>
            </a: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>
            <a:off x="793790" y="4739759"/>
            <a:ext cx="7556421" cy="2783562"/>
          </a:xfrm>
          <a:prstGeom prst="roundRect">
            <a:avLst>
              <a:gd name="adj" fmla="val 3080"/>
            </a:avLst>
          </a:prstGeom>
          <a:solidFill>
            <a:srgbClr val="3D3D42"/>
          </a:solidFill>
          <a:ln w="7620">
            <a:solidFill>
              <a:srgbClr val="FFD700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1005483" y="4951452"/>
            <a:ext cx="612338" cy="612338"/>
          </a:xfrm>
          <a:prstGeom prst="roundRect">
            <a:avLst>
              <a:gd name="adj" fmla="val 14931436"/>
            </a:avLst>
          </a:prstGeom>
          <a:solidFill>
            <a:srgbClr val="FFD700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3837" y="5119807"/>
            <a:ext cx="275511" cy="275511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005483" y="5767864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Rok</a:t>
            </a:r>
            <a:endParaRPr lang="en-US" sz="2000" dirty="0"/>
          </a:p>
        </p:txBody>
      </p:sp>
      <p:sp>
        <p:nvSpPr>
          <p:cNvPr id="15" name="Text 10"/>
          <p:cNvSpPr/>
          <p:nvPr/>
        </p:nvSpPr>
        <p:spPr>
          <a:xfrm>
            <a:off x="1005483" y="6209109"/>
            <a:ext cx="7133034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Kolem roku 1450</a:t>
            </a:r>
            <a:endParaRPr lang="en-US" sz="1600" dirty="0"/>
          </a:p>
        </p:txBody>
      </p:sp>
      <p:sp>
        <p:nvSpPr>
          <p:cNvPr id="16" name="Text 11"/>
          <p:cNvSpPr/>
          <p:nvPr/>
        </p:nvSpPr>
        <p:spPr>
          <a:xfrm>
            <a:off x="1005483" y="6658213"/>
            <a:ext cx="7133034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Gutenberg experimentoval s technologií tisku v polovině 15. století, což podpořilo šíření vědomostí.</a:t>
            </a:r>
            <a:endParaRPr lang="en-US" sz="1600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1CA794CD-899E-7387-3312-BAFAD2AF7937}"/>
              </a:ext>
            </a:extLst>
          </p:cNvPr>
          <p:cNvSpPr/>
          <p:nvPr/>
        </p:nvSpPr>
        <p:spPr>
          <a:xfrm>
            <a:off x="12590585" y="7737231"/>
            <a:ext cx="1969477" cy="3629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81</Words>
  <Application>Microsoft Office PowerPoint</Application>
  <PresentationFormat>Vlastní</PresentationFormat>
  <Paragraphs>20</Paragraphs>
  <Slides>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Poppins Light</vt:lpstr>
      <vt:lpstr>Roboto Light</vt:lpstr>
      <vt:lpstr>Arial</vt:lpstr>
      <vt:lpstr>Office Theme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zak</dc:creator>
  <cp:lastModifiedBy>zak</cp:lastModifiedBy>
  <cp:revision>3</cp:revision>
  <dcterms:created xsi:type="dcterms:W3CDTF">2025-11-27T08:43:00Z</dcterms:created>
  <dcterms:modified xsi:type="dcterms:W3CDTF">2025-11-27T09:00:56Z</dcterms:modified>
</cp:coreProperties>
</file>