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sldIdLst>
    <p:sldId id="257" r:id="rId2"/>
    <p:sldId id="260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0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57CE-48F8-4EAC-A5F2-14FD3CA04F3F}" type="datetimeFigureOut">
              <a:rPr lang="cs-CZ" smtClean="0"/>
              <a:t>16.11.2024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03C8-4120-49E4-9126-07FB164B6C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138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57CE-48F8-4EAC-A5F2-14FD3CA04F3F}" type="datetimeFigureOut">
              <a:rPr lang="cs-CZ" smtClean="0"/>
              <a:t>16.11.2024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03C8-4120-49E4-9126-07FB164B6C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682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57CE-48F8-4EAC-A5F2-14FD3CA04F3F}" type="datetimeFigureOut">
              <a:rPr lang="cs-CZ" smtClean="0"/>
              <a:t>16.11.2024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03C8-4120-49E4-9126-07FB164B6C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39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57CE-48F8-4EAC-A5F2-14FD3CA04F3F}" type="datetimeFigureOut">
              <a:rPr lang="cs-CZ" smtClean="0"/>
              <a:t>16.11.2024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03C8-4120-49E4-9126-07FB164B6C39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748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57CE-48F8-4EAC-A5F2-14FD3CA04F3F}" type="datetimeFigureOut">
              <a:rPr lang="cs-CZ" smtClean="0"/>
              <a:t>16.11.2024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03C8-4120-49E4-9126-07FB164B6C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847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57CE-48F8-4EAC-A5F2-14FD3CA04F3F}" type="datetimeFigureOut">
              <a:rPr lang="cs-CZ" smtClean="0"/>
              <a:t>16.11.2024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03C8-4120-49E4-9126-07FB164B6C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99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57CE-48F8-4EAC-A5F2-14FD3CA04F3F}" type="datetimeFigureOut">
              <a:rPr lang="cs-CZ" smtClean="0"/>
              <a:t>16.11.2024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03C8-4120-49E4-9126-07FB164B6C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305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57CE-48F8-4EAC-A5F2-14FD3CA04F3F}" type="datetimeFigureOut">
              <a:rPr lang="cs-CZ" smtClean="0"/>
              <a:t>16.11.2024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03C8-4120-49E4-9126-07FB164B6C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790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57CE-48F8-4EAC-A5F2-14FD3CA04F3F}" type="datetimeFigureOut">
              <a:rPr lang="cs-CZ" smtClean="0"/>
              <a:t>16.11.2024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03C8-4120-49E4-9126-07FB164B6C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309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57CE-48F8-4EAC-A5F2-14FD3CA04F3F}" type="datetimeFigureOut">
              <a:rPr lang="cs-CZ" smtClean="0"/>
              <a:t>16.11.2024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03C8-4120-49E4-9126-07FB164B6C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908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57CE-48F8-4EAC-A5F2-14FD3CA04F3F}" type="datetimeFigureOut">
              <a:rPr lang="cs-CZ" smtClean="0"/>
              <a:t>16.11.2024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03C8-4120-49E4-9126-07FB164B6C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481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57CE-48F8-4EAC-A5F2-14FD3CA04F3F}" type="datetimeFigureOut">
              <a:rPr lang="cs-CZ" smtClean="0"/>
              <a:t>16.11.2024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03C8-4120-49E4-9126-07FB164B6C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253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57CE-48F8-4EAC-A5F2-14FD3CA04F3F}" type="datetimeFigureOut">
              <a:rPr lang="cs-CZ" smtClean="0"/>
              <a:t>16.11.2024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03C8-4120-49E4-9126-07FB164B6C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218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57CE-48F8-4EAC-A5F2-14FD3CA04F3F}" type="datetimeFigureOut">
              <a:rPr lang="cs-CZ" smtClean="0"/>
              <a:t>16.11.2024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03C8-4120-49E4-9126-07FB164B6C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996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57CE-48F8-4EAC-A5F2-14FD3CA04F3F}" type="datetimeFigureOut">
              <a:rPr lang="cs-CZ" smtClean="0"/>
              <a:t>16.11.2024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03C8-4120-49E4-9126-07FB164B6C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615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57CE-48F8-4EAC-A5F2-14FD3CA04F3F}" type="datetimeFigureOut">
              <a:rPr lang="cs-CZ" smtClean="0"/>
              <a:t>16.11.2024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03C8-4120-49E4-9126-07FB164B6C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755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57CE-48F8-4EAC-A5F2-14FD3CA04F3F}" type="datetimeFigureOut">
              <a:rPr lang="cs-CZ" smtClean="0"/>
              <a:t>16.11.2024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03C8-4120-49E4-9126-07FB164B6C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407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53B457CE-48F8-4EAC-A5F2-14FD3CA04F3F}" type="datetimeFigureOut">
              <a:rPr lang="cs-CZ" smtClean="0"/>
              <a:t>16.11.2024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3EA03C8-4120-49E4-9126-07FB164B6C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14101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23FA4C-A828-3BBA-86AE-BE07EE4AF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2753" y="215154"/>
            <a:ext cx="3685099" cy="1380565"/>
          </a:xfrm>
        </p:spPr>
        <p:txBody>
          <a:bodyPr>
            <a:normAutofit/>
          </a:bodyPr>
          <a:lstStyle/>
          <a:p>
            <a:r>
              <a:rPr lang="cs-CZ" sz="7200" i="1" dirty="0"/>
              <a:t>HOUBY</a:t>
            </a:r>
          </a:p>
        </p:txBody>
      </p:sp>
      <p:pic>
        <p:nvPicPr>
          <p:cNvPr id="1030" name="Picture 6" descr="hríb dubový - Flog.sk">
            <a:extLst>
              <a:ext uri="{FF2B5EF4-FFF2-40B4-BE49-F238E27FC236}">
                <a16:creationId xmlns:a16="http://schemas.microsoft.com/office/drawing/2014/main" id="{39DE0D5E-0EC5-3DE2-F1CE-0C012CB21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668" y="263855"/>
            <a:ext cx="4962797" cy="3141011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ahuby.sk - Fotografia - hríb dubový Boletus reticulatus Schaeff.">
            <a:extLst>
              <a:ext uri="{FF2B5EF4-FFF2-40B4-BE49-F238E27FC236}">
                <a16:creationId xmlns:a16="http://schemas.microsoft.com/office/drawing/2014/main" id="{E74E1775-303B-006D-59F0-02AD9DB274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" t="3759" r="10912" b="3039"/>
          <a:stretch/>
        </p:blipFill>
        <p:spPr bwMode="auto">
          <a:xfrm>
            <a:off x="523604" y="2081698"/>
            <a:ext cx="4894730" cy="3576592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otografia - hríb dubový Boletus reticulatus Schaeff. | Stuffed ...">
            <a:extLst>
              <a:ext uri="{FF2B5EF4-FFF2-40B4-BE49-F238E27FC236}">
                <a16:creationId xmlns:a16="http://schemas.microsoft.com/office/drawing/2014/main" id="{2F47E34E-4A7E-E9E9-C570-3132634BA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587" y="3869994"/>
            <a:ext cx="4091786" cy="2724151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00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85C377-477A-06BF-5160-71CDBF49E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519" y="579215"/>
            <a:ext cx="10353762" cy="970450"/>
          </a:xfrm>
        </p:spPr>
        <p:txBody>
          <a:bodyPr/>
          <a:lstStyle/>
          <a:p>
            <a:r>
              <a:rPr lang="cs-CZ" dirty="0"/>
              <a:t>Sběr hub </a:t>
            </a:r>
          </a:p>
        </p:txBody>
      </p:sp>
      <p:pic>
        <p:nvPicPr>
          <p:cNvPr id="1028" name="Picture 4" descr="Free vector graphic: Basket, Brown, Empty, Carry, Handle - Free Image ...">
            <a:extLst>
              <a:ext uri="{FF2B5EF4-FFF2-40B4-BE49-F238E27FC236}">
                <a16:creationId xmlns:a16="http://schemas.microsoft.com/office/drawing/2014/main" id="{4B586FEE-10C4-C883-34E0-B8DB6F59C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927" y="874770"/>
            <a:ext cx="4682755" cy="510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undo de cena verde floresta | Vetor Premium | Scene background, Forest ...">
            <a:extLst>
              <a:ext uri="{FF2B5EF4-FFF2-40B4-BE49-F238E27FC236}">
                <a16:creationId xmlns:a16="http://schemas.microsoft.com/office/drawing/2014/main" id="{37915ABD-540B-8DE3-EAA6-CC7B12BF6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18" y="1983035"/>
            <a:ext cx="5400127" cy="3597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해골과 뼈다귀 클립 아트. 무료 다운로드. | Creazilla">
            <a:extLst>
              <a:ext uri="{FF2B5EF4-FFF2-40B4-BE49-F238E27FC236}">
                <a16:creationId xmlns:a16="http://schemas.microsoft.com/office/drawing/2014/main" id="{8538AE7E-58BD-9F26-6998-39D4781EF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8957" y="1416424"/>
            <a:ext cx="1775012" cy="177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Dýňová Polévka Talíř - Vektorová grafika zdarma na Pixabay - Pixabay">
            <a:extLst>
              <a:ext uri="{FF2B5EF4-FFF2-40B4-BE49-F238E27FC236}">
                <a16:creationId xmlns:a16="http://schemas.microsoft.com/office/drawing/2014/main" id="{C07722E2-8521-CC08-5262-F6B407D5D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10" y="1416424"/>
            <a:ext cx="1881040" cy="138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0" descr="Foto gratis: amanita, muscaria, fungo">
            <a:extLst>
              <a:ext uri="{FF2B5EF4-FFF2-40B4-BE49-F238E27FC236}">
                <a16:creationId xmlns:a16="http://schemas.microsoft.com/office/drawing/2014/main" id="{F470B7C0-5C3A-7627-A7D2-9607331DF5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46" name="Picture 22" descr="automne champignons">
            <a:extLst>
              <a:ext uri="{FF2B5EF4-FFF2-40B4-BE49-F238E27FC236}">
                <a16:creationId xmlns:a16="http://schemas.microsoft.com/office/drawing/2014/main" id="{9BA6B987-5C26-751C-6ECF-427A794DC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645" y="3191436"/>
            <a:ext cx="2046708" cy="244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muchomůrka tygrovaná | NaturAtlas.cz">
            <a:extLst>
              <a:ext uri="{FF2B5EF4-FFF2-40B4-BE49-F238E27FC236}">
                <a16:creationId xmlns:a16="http://schemas.microsoft.com/office/drawing/2014/main" id="{DA51034E-6BE1-B1D8-9A47-30B6F07EB2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3" t="8875" r="11986" b="18429"/>
          <a:stretch/>
        </p:blipFill>
        <p:spPr bwMode="auto">
          <a:xfrm>
            <a:off x="827292" y="3051637"/>
            <a:ext cx="1626346" cy="252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52" descr="Nejchutnější druhy hřibů: Foto + podle čeho je ještě poznat? | Magazín ...">
            <a:extLst>
              <a:ext uri="{FF2B5EF4-FFF2-40B4-BE49-F238E27FC236}">
                <a16:creationId xmlns:a16="http://schemas.microsoft.com/office/drawing/2014/main" id="{874134D1-8A4A-48C5-384D-86845244EA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19" t="27224" r="42852" b="18862"/>
          <a:stretch/>
        </p:blipFill>
        <p:spPr bwMode="auto">
          <a:xfrm>
            <a:off x="9204693" y="2015643"/>
            <a:ext cx="2349194" cy="313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86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řidlice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Břidlic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řidlic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Břidlice</Template>
  <TotalTime>49</TotalTime>
  <Words>3</Words>
  <Application>Microsoft Office PowerPoint</Application>
  <PresentationFormat>Širokoúhlá obrazovka</PresentationFormat>
  <Paragraphs>2</Paragraphs>
  <Slides>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</vt:i4>
      </vt:variant>
    </vt:vector>
  </HeadingPairs>
  <TitlesOfParts>
    <vt:vector size="5" baseType="lpstr">
      <vt:lpstr>Calisto MT</vt:lpstr>
      <vt:lpstr>Wingdings 2</vt:lpstr>
      <vt:lpstr>Břidlice</vt:lpstr>
      <vt:lpstr>HOUBY</vt:lpstr>
      <vt:lpstr>Sběr hub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zak</dc:creator>
  <cp:lastModifiedBy>User</cp:lastModifiedBy>
  <cp:revision>6</cp:revision>
  <dcterms:created xsi:type="dcterms:W3CDTF">2024-10-21T10:00:30Z</dcterms:created>
  <dcterms:modified xsi:type="dcterms:W3CDTF">2024-11-16T22:28:56Z</dcterms:modified>
</cp:coreProperties>
</file>