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3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E3509-8105-2F73-3589-C4E613C66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1F9CEC-ADC2-258F-FC4A-892117A5C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82393D-1140-A98B-26ED-7DF5CB97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87F329-33CC-61F6-932A-75867A1D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E57F25-A29A-9A02-33D5-731B4421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25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29484-D7B3-2EF6-DBE4-E0B27B91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3004C0-15BC-55E0-FB83-790B5139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9A26F9-05EC-092A-9E7B-3756D3DD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D637B1-271B-6BC3-CC20-A7716A9A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E3B2AD-1071-AB4A-1C8E-5EF0DA75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1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9C1077-1681-462A-F357-8981AA7CA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14A248-5D7E-E087-6E14-13C9A1BE6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C69A13-4AD7-8E98-7F7D-08940728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D52CB6-2B4B-708B-18D5-B402D031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B26E12-FCD9-B7B0-AA28-38078763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97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FDF08-C27E-76BC-50D5-5485E138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7E10A0-5D15-C9F1-32FE-B6B04082E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0E163-4CB5-5033-FA48-979DA6BB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2E2477-84B8-8483-53C2-FDF33148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F96C22-29C2-4762-DDF5-0B0A614A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38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E35E9-E2A1-2260-CC86-7C396ACD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D16F07-041F-5395-97A0-D11699EE7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7750C0-9CA8-7B50-0551-3011D9C2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F2F485-5B37-4D1A-53C6-29FE53DA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BF3ABA-F326-1819-1559-CCD23851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62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01F06-7F1D-5BCC-2D39-3FAB0535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B19FB7-98C6-4229-F0C1-C234F2C22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CC884-8F6A-F81F-7401-36A294603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3045C2-E4F7-8A4B-FA9B-31F3A7C8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C6B72C-C021-0C46-DC75-1E65AE13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C99F2D-E753-4B00-F9BB-2F0514DA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6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05235-05FC-F9E7-E0BE-01FB29DE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567591-7BFD-6A6A-7A7E-2C030B34D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EEB00A-83F6-AFAB-72DD-C7DA7DAE0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4B431C-7B24-F8B0-2FED-8E3F2C00A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E29B39-1E69-7F7B-8BFF-8D077DC59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9B6FE5-B712-10BD-161E-2F682C5D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4B42D6B-66C4-228C-7CF3-53FDE752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D95161E-002B-A550-13A4-CB976B68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65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3F116-C218-CC7F-761F-FEC248FD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65AD22-F8F2-7DDC-C778-62BF689E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F5EB91-3F26-8C50-063B-E8EDAECC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191C97-3099-CBEB-C7F2-BF697C8C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31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71A4FD8-CB14-4437-C173-37904039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4D9348-ED9B-B8E8-6C36-FDD78AE2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841D53-B418-C89F-6866-FA9B1415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54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8ACB4-2C51-C7F6-8C3C-E51B2D25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BF3DDC-B9F8-696A-72FC-68258A6B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5795F1-5895-490D-F9F3-362F09DBE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C7646A-703A-F6FA-D80E-90239918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F6A9AE-4448-F0D5-F33A-29A720A3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1BE4AE-8B72-7EC7-55AC-813296B8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00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8BEA7-9ADC-C35A-52DA-32DDF89B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330DF4-DA18-B345-C8FE-FF8B612B6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114DF2-8473-3261-6FE7-91CCD8586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D6C523-8427-4AE5-957C-CF5A4098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0EA456-9E55-2994-251C-9516789E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C0EE69-C0BF-5F4F-3536-24486E6A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17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48000"/>
              </a:schemeClr>
            </a:gs>
            <a:gs pos="83000">
              <a:schemeClr val="accent6">
                <a:lumMod val="75000"/>
                <a:alpha val="85000"/>
              </a:schemeClr>
            </a:gs>
            <a:gs pos="100000">
              <a:schemeClr val="accent6">
                <a:lumMod val="32000"/>
                <a:alpha val="84000"/>
              </a:schemeClr>
            </a:gs>
            <a:gs pos="47000">
              <a:schemeClr val="accent6">
                <a:lumMod val="60000"/>
                <a:lumOff val="40000"/>
                <a:alpha val="8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C31578-1E4C-9CA8-CB17-84BE1867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310FBF-9DF5-6C2B-2F26-3D8DFB2A9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B6E756-6807-224E-62DE-1DC07F571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79CCC-C711-477C-9A5A-1535C554DE84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784473-A083-CAED-B3BF-44B30BA77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800246-0586-9B4A-4222-F92DE3804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9F8D4-9637-44E8-8709-043C463D8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16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download | HD PNG footsteps filled icon footprint icon png - Free ...">
            <a:extLst>
              <a:ext uri="{FF2B5EF4-FFF2-40B4-BE49-F238E27FC236}">
                <a16:creationId xmlns:a16="http://schemas.microsoft.com/office/drawing/2014/main" id="{C6EBE59B-86F4-49FF-9068-916196A9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2" b="97788" l="10000" r="90000">
                        <a14:foregroundMark x1="26310" y1="24913" x2="26310" y2="24913"/>
                        <a14:foregroundMark x1="36786" y1="18626" x2="36786" y2="18626"/>
                        <a14:foregroundMark x1="45476" y1="11991" x2="45476" y2="11991"/>
                        <a14:foregroundMark x1="54167" y1="11059" x2="54167" y2="11059"/>
                        <a14:foregroundMark x1="68452" y1="11525" x2="68452" y2="11525"/>
                        <a14:foregroundMark x1="58095" y1="5239" x2="58095" y2="5239"/>
                        <a14:foregroundMark x1="55714" y1="5239" x2="55714" y2="5239"/>
                        <a14:foregroundMark x1="67738" y1="6636" x2="67738" y2="6636"/>
                        <a14:foregroundMark x1="68929" y1="2328" x2="68929" y2="2328"/>
                        <a14:foregroundMark x1="54524" y1="92899" x2="54524" y2="92899"/>
                        <a14:foregroundMark x1="52619" y1="97788" x2="52619" y2="97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6427">
            <a:off x="685213" y="5181990"/>
            <a:ext cx="670714" cy="6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ree download | HD PNG footsteps filled icon footprint icon png - Free ...">
            <a:extLst>
              <a:ext uri="{FF2B5EF4-FFF2-40B4-BE49-F238E27FC236}">
                <a16:creationId xmlns:a16="http://schemas.microsoft.com/office/drawing/2014/main" id="{5CC8F306-8CA2-9AAB-AC17-73080943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2" b="97788" l="10000" r="90000">
                        <a14:foregroundMark x1="26310" y1="24913" x2="26310" y2="24913"/>
                        <a14:foregroundMark x1="36786" y1="18626" x2="36786" y2="18626"/>
                        <a14:foregroundMark x1="45476" y1="11991" x2="45476" y2="11991"/>
                        <a14:foregroundMark x1="54167" y1="11059" x2="54167" y2="11059"/>
                        <a14:foregroundMark x1="68452" y1="11525" x2="68452" y2="11525"/>
                        <a14:foregroundMark x1="58095" y1="5239" x2="58095" y2="5239"/>
                        <a14:foregroundMark x1="55714" y1="5239" x2="55714" y2="5239"/>
                        <a14:foregroundMark x1="67738" y1="6636" x2="67738" y2="6636"/>
                        <a14:foregroundMark x1="68929" y1="2328" x2="68929" y2="2328"/>
                        <a14:foregroundMark x1="54524" y1="92899" x2="54524" y2="92899"/>
                        <a14:foregroundMark x1="52619" y1="97788" x2="52619" y2="97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5246">
            <a:off x="1467040" y="3900868"/>
            <a:ext cx="874996" cy="8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ree download | HD PNG footsteps filled icon footprint icon png - Free ...">
            <a:extLst>
              <a:ext uri="{FF2B5EF4-FFF2-40B4-BE49-F238E27FC236}">
                <a16:creationId xmlns:a16="http://schemas.microsoft.com/office/drawing/2014/main" id="{BFE6F905-E0A3-E30C-AA8D-F8DD80A9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2" b="97788" l="10000" r="90000">
                        <a14:foregroundMark x1="26310" y1="24913" x2="26310" y2="24913"/>
                        <a14:foregroundMark x1="36786" y1="18626" x2="36786" y2="18626"/>
                        <a14:foregroundMark x1="45476" y1="11991" x2="45476" y2="11991"/>
                        <a14:foregroundMark x1="54167" y1="11059" x2="54167" y2="11059"/>
                        <a14:foregroundMark x1="68452" y1="11525" x2="68452" y2="11525"/>
                        <a14:foregroundMark x1="58095" y1="5239" x2="58095" y2="5239"/>
                        <a14:foregroundMark x1="55714" y1="5239" x2="55714" y2="5239"/>
                        <a14:foregroundMark x1="67738" y1="6636" x2="67738" y2="6636"/>
                        <a14:foregroundMark x1="68929" y1="2328" x2="68929" y2="2328"/>
                        <a14:foregroundMark x1="54524" y1="92899" x2="54524" y2="92899"/>
                        <a14:foregroundMark x1="52619" y1="97788" x2="52619" y2="97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0337" flipH="1">
            <a:off x="2757842" y="4712132"/>
            <a:ext cx="1039951" cy="10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download | HD PNG footsteps filled icon footprint icon png - Free ...">
            <a:extLst>
              <a:ext uri="{FF2B5EF4-FFF2-40B4-BE49-F238E27FC236}">
                <a16:creationId xmlns:a16="http://schemas.microsoft.com/office/drawing/2014/main" id="{50449BB2-69F0-0A53-7037-D628F395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2" b="97788" l="10000" r="90000">
                        <a14:foregroundMark x1="26310" y1="24913" x2="26310" y2="24913"/>
                        <a14:foregroundMark x1="36786" y1="18626" x2="36786" y2="18626"/>
                        <a14:foregroundMark x1="45476" y1="11991" x2="45476" y2="11991"/>
                        <a14:foregroundMark x1="54167" y1="11059" x2="54167" y2="11059"/>
                        <a14:foregroundMark x1="68452" y1="11525" x2="68452" y2="11525"/>
                        <a14:foregroundMark x1="58095" y1="5239" x2="58095" y2="5239"/>
                        <a14:foregroundMark x1="55714" y1="5239" x2="55714" y2="5239"/>
                        <a14:foregroundMark x1="67738" y1="6636" x2="67738" y2="6636"/>
                        <a14:foregroundMark x1="68929" y1="2328" x2="68929" y2="2328"/>
                        <a14:foregroundMark x1="54524" y1="92899" x2="54524" y2="92899"/>
                        <a14:foregroundMark x1="52619" y1="97788" x2="52619" y2="97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8386">
            <a:off x="3281882" y="3000322"/>
            <a:ext cx="1279155" cy="13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download | HD PNG footsteps filled icon footprint icon png - Free ...">
            <a:extLst>
              <a:ext uri="{FF2B5EF4-FFF2-40B4-BE49-F238E27FC236}">
                <a16:creationId xmlns:a16="http://schemas.microsoft.com/office/drawing/2014/main" id="{1F71D550-A2BF-CBDD-92E2-22A0F7F2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2" b="97788" l="10000" r="90000">
                        <a14:foregroundMark x1="26310" y1="24913" x2="26310" y2="24913"/>
                        <a14:foregroundMark x1="36786" y1="18626" x2="36786" y2="18626"/>
                        <a14:foregroundMark x1="45476" y1="11991" x2="45476" y2="11991"/>
                        <a14:foregroundMark x1="54167" y1="11059" x2="54167" y2="11059"/>
                        <a14:foregroundMark x1="68452" y1="11525" x2="68452" y2="11525"/>
                        <a14:foregroundMark x1="58095" y1="5239" x2="58095" y2="5239"/>
                        <a14:foregroundMark x1="55714" y1="5239" x2="55714" y2="5239"/>
                        <a14:foregroundMark x1="67738" y1="6636" x2="67738" y2="6636"/>
                        <a14:foregroundMark x1="68929" y1="2328" x2="68929" y2="2328"/>
                        <a14:foregroundMark x1="54524" y1="92899" x2="54524" y2="92899"/>
                        <a14:foregroundMark x1="52619" y1="97788" x2="52619" y2="97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4356" flipH="1">
            <a:off x="4371937" y="4125719"/>
            <a:ext cx="1657490" cy="16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download | HD PNG footsteps filled icon footprint icon png - Free ...">
            <a:extLst>
              <a:ext uri="{FF2B5EF4-FFF2-40B4-BE49-F238E27FC236}">
                <a16:creationId xmlns:a16="http://schemas.microsoft.com/office/drawing/2014/main" id="{4775BEF2-6FC2-C0B6-1F1C-C3BE811A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2" b="97788" l="10000" r="90000">
                        <a14:foregroundMark x1="26310" y1="24913" x2="26310" y2="24913"/>
                        <a14:foregroundMark x1="36786" y1="18626" x2="36786" y2="18626"/>
                        <a14:foregroundMark x1="45476" y1="11991" x2="45476" y2="11991"/>
                        <a14:foregroundMark x1="54167" y1="11059" x2="54167" y2="11059"/>
                        <a14:foregroundMark x1="68452" y1="11525" x2="68452" y2="11525"/>
                        <a14:foregroundMark x1="58095" y1="5239" x2="58095" y2="5239"/>
                        <a14:foregroundMark x1="55714" y1="5239" x2="55714" y2="5239"/>
                        <a14:foregroundMark x1="67738" y1="6636" x2="67738" y2="6636"/>
                        <a14:foregroundMark x1="68929" y1="2328" x2="68929" y2="2328"/>
                        <a14:foregroundMark x1="54524" y1="92899" x2="54524" y2="92899"/>
                        <a14:foregroundMark x1="52619" y1="97788" x2="52619" y2="97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1489">
            <a:off x="5035738" y="2215798"/>
            <a:ext cx="1897676" cy="19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jekt Pěšky do školy 18. – 22.9.2023 - Škola Zaječice">
            <a:extLst>
              <a:ext uri="{FF2B5EF4-FFF2-40B4-BE49-F238E27FC236}">
                <a16:creationId xmlns:a16="http://schemas.microsoft.com/office/drawing/2014/main" id="{8EB649D6-5168-24F0-A403-E84472DE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4" b="95473" l="5284" r="94848">
                        <a14:foregroundMark x1="45575" y1="51798" x2="45575" y2="51798"/>
                        <a14:foregroundMark x1="45575" y1="51798" x2="47952" y2="55925"/>
                        <a14:foregroundMark x1="53501" y1="53928" x2="27213" y2="64048"/>
                        <a14:foregroundMark x1="27345" y1="63249" x2="27741" y2="48469"/>
                        <a14:foregroundMark x1="27741" y1="48469" x2="52576" y2="33422"/>
                        <a14:foregroundMark x1="52576" y1="33422" x2="70542" y2="46338"/>
                        <a14:foregroundMark x1="70542" y1="46338" x2="69617" y2="57656"/>
                        <a14:foregroundMark x1="10832" y1="40746" x2="21532" y2="26232"/>
                        <a14:foregroundMark x1="21532" y1="26232" x2="55878" y2="17443"/>
                        <a14:foregroundMark x1="55878" y1="17443" x2="87450" y2="51931"/>
                        <a14:foregroundMark x1="87450" y1="51931" x2="65786" y2="78695"/>
                        <a14:foregroundMark x1="65786" y1="78695" x2="13606" y2="60719"/>
                        <a14:foregroundMark x1="13606" y1="60719" x2="6473" y2="31558"/>
                        <a14:foregroundMark x1="6473" y1="31558" x2="14927" y2="36618"/>
                        <a14:foregroundMark x1="23118" y1="37284" x2="20740" y2="59121"/>
                        <a14:foregroundMark x1="32629" y1="38482" x2="22985" y2="68575"/>
                        <a14:foregroundMark x1="37781" y1="40213" x2="36196" y2="76698"/>
                        <a14:foregroundMark x1="56935" y1="37816" x2="41876" y2="66711"/>
                        <a14:foregroundMark x1="41876" y1="66711" x2="57596" y2="67244"/>
                        <a14:foregroundMark x1="57596" y1="67244" x2="41612" y2="82956"/>
                        <a14:foregroundMark x1="71070" y1="60586" x2="42801" y2="69241"/>
                        <a14:foregroundMark x1="42801" y1="69241" x2="61030" y2="54727"/>
                        <a14:foregroundMark x1="61030" y1="54727" x2="58785" y2="52863"/>
                        <a14:foregroundMark x1="62351" y1="49134" x2="55614" y2="63648"/>
                        <a14:foregroundMark x1="55614" y1="63648" x2="73580" y2="43675"/>
                        <a14:foregroundMark x1="73580" y1="43675" x2="73316" y2="41811"/>
                        <a14:foregroundMark x1="59577" y1="23569" x2="50594" y2="22903"/>
                        <a14:foregroundMark x1="50594" y1="22903" x2="55218" y2="17443"/>
                        <a14:foregroundMark x1="55218" y1="17443" x2="40951" y2="18509"/>
                        <a14:foregroundMark x1="40951" y1="18509" x2="40819" y2="18242"/>
                        <a14:foregroundMark x1="32629" y1="27430" x2="55746" y2="18242"/>
                        <a14:foregroundMark x1="55746" y1="18242" x2="50859" y2="28362"/>
                        <a14:foregroundMark x1="50859" y1="28362" x2="41612" y2="30759"/>
                        <a14:foregroundMark x1="41612" y1="30759" x2="43329" y2="31158"/>
                        <a14:foregroundMark x1="55614" y1="13316" x2="68428" y2="25033"/>
                        <a14:foregroundMark x1="68428" y1="25033" x2="57199" y2="59387"/>
                        <a14:foregroundMark x1="57199" y1="59387" x2="42536" y2="64048"/>
                        <a14:foregroundMark x1="52708" y1="10919" x2="72655" y2="25699"/>
                        <a14:foregroundMark x1="72655" y1="25699" x2="75165" y2="59387"/>
                        <a14:foregroundMark x1="75165" y1="59387" x2="71863" y2="64847"/>
                        <a14:foregroundMark x1="60106" y1="9987" x2="76882" y2="22237"/>
                        <a14:foregroundMark x1="76882" y1="22237" x2="82034" y2="62051"/>
                        <a14:foregroundMark x1="82034" y1="62051" x2="79657" y2="71238"/>
                        <a14:foregroundMark x1="79657" y1="17177" x2="82034" y2="36352"/>
                        <a14:foregroundMark x1="82034" y1="36352" x2="75033" y2="79228"/>
                        <a14:foregroundMark x1="81374" y1="65513" x2="68692" y2="76698"/>
                        <a14:foregroundMark x1="68692" y1="76698" x2="39366" y2="80426"/>
                        <a14:foregroundMark x1="39366" y1="80426" x2="28534" y2="73635"/>
                        <a14:foregroundMark x1="21532" y1="75100" x2="61427" y2="86551"/>
                        <a14:foregroundMark x1="61427" y1="86551" x2="91281" y2="59121"/>
                        <a14:foregroundMark x1="91281" y1="59121" x2="90225" y2="53129"/>
                        <a14:foregroundMark x1="78203" y1="64581" x2="63276" y2="74967"/>
                        <a14:foregroundMark x1="63276" y1="74967" x2="30911" y2="83089"/>
                        <a14:foregroundMark x1="30911" y1="83089" x2="28137" y2="81891"/>
                        <a14:foregroundMark x1="44782" y1="78029" x2="17701" y2="70040"/>
                        <a14:foregroundMark x1="42140" y1="75766" x2="18890" y2="71238"/>
                        <a14:foregroundMark x1="38177" y1="86285" x2="61030" y2="89481"/>
                        <a14:foregroundMark x1="29458" y1="89614" x2="48877" y2="88815"/>
                        <a14:foregroundMark x1="48877" y1="88815" x2="68032" y2="89481"/>
                        <a14:foregroundMark x1="46631" y1="95473" x2="71598" y2="84288"/>
                        <a14:foregroundMark x1="52444" y1="93609" x2="71334" y2="78695"/>
                        <a14:foregroundMark x1="56275" y1="11585" x2="41480" y2="9587"/>
                        <a14:foregroundMark x1="53104" y1="7457" x2="48481" y2="4794"/>
                        <a14:foregroundMark x1="94980" y1="43276" x2="94055" y2="48069"/>
                        <a14:foregroundMark x1="6341" y1="51398" x2="5284" y2="56458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62" y="275122"/>
            <a:ext cx="4649391" cy="461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D86E0F8-729E-7EBE-F15B-CED27609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40"/>
          <a:stretch/>
        </p:blipFill>
        <p:spPr>
          <a:xfrm>
            <a:off x="808887" y="1523998"/>
            <a:ext cx="10574226" cy="5163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A7FB64-BAC0-E2D8-0B47-A0049503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Pěšky Do Školy</a:t>
            </a:r>
          </a:p>
        </p:txBody>
      </p:sp>
      <p:pic>
        <p:nvPicPr>
          <p:cNvPr id="2052" name="Picture 4" descr="How To Draw A Cartoon School Desk">
            <a:extLst>
              <a:ext uri="{FF2B5EF4-FFF2-40B4-BE49-F238E27FC236}">
                <a16:creationId xmlns:a16="http://schemas.microsoft.com/office/drawing/2014/main" id="{9F5AEB58-20FF-9202-8398-BC3720595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207" y1="48047" x2="37207" y2="48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51" y="2041525"/>
            <a:ext cx="1182188" cy="11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Šipka: dolů 11">
            <a:extLst>
              <a:ext uri="{FF2B5EF4-FFF2-40B4-BE49-F238E27FC236}">
                <a16:creationId xmlns:a16="http://schemas.microsoft.com/office/drawing/2014/main" id="{9E44ACD3-3552-0EC6-89AD-857AF2CA240F}"/>
              </a:ext>
            </a:extLst>
          </p:cNvPr>
          <p:cNvSpPr/>
          <p:nvPr/>
        </p:nvSpPr>
        <p:spPr>
          <a:xfrm rot="3112803" flipH="1">
            <a:off x="8222974" y="3144239"/>
            <a:ext cx="97536" cy="350837"/>
          </a:xfrm>
          <a:prstGeom prst="downArrow">
            <a:avLst/>
          </a:prstGeom>
          <a:solidFill>
            <a:srgbClr val="A2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AFB6BB2A-F2C2-94DE-F005-FBD3B8A2B345}"/>
              </a:ext>
            </a:extLst>
          </p:cNvPr>
          <p:cNvSpPr/>
          <p:nvPr/>
        </p:nvSpPr>
        <p:spPr>
          <a:xfrm rot="4003234" flipH="1">
            <a:off x="6537867" y="4013871"/>
            <a:ext cx="97536" cy="350837"/>
          </a:xfrm>
          <a:prstGeom prst="downArrow">
            <a:avLst/>
          </a:prstGeom>
          <a:solidFill>
            <a:srgbClr val="A2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17AAE723-319B-7995-DA3B-AEAF0B6C82DA}"/>
              </a:ext>
            </a:extLst>
          </p:cNvPr>
          <p:cNvSpPr/>
          <p:nvPr/>
        </p:nvSpPr>
        <p:spPr>
          <a:xfrm rot="4512895" flipH="1">
            <a:off x="5205453" y="4298691"/>
            <a:ext cx="97536" cy="350837"/>
          </a:xfrm>
          <a:prstGeom prst="downArrow">
            <a:avLst/>
          </a:prstGeom>
          <a:solidFill>
            <a:srgbClr val="A2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F446C639-0DF9-8D14-B9FC-F07B599B594E}"/>
              </a:ext>
            </a:extLst>
          </p:cNvPr>
          <p:cNvSpPr/>
          <p:nvPr/>
        </p:nvSpPr>
        <p:spPr>
          <a:xfrm rot="3112803" flipH="1">
            <a:off x="7400014" y="3549187"/>
            <a:ext cx="97536" cy="350837"/>
          </a:xfrm>
          <a:prstGeom prst="downArrow">
            <a:avLst/>
          </a:prstGeom>
          <a:solidFill>
            <a:srgbClr val="A2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0201946E-BAE8-1397-0E88-82D1794D291E}"/>
              </a:ext>
            </a:extLst>
          </p:cNvPr>
          <p:cNvSpPr/>
          <p:nvPr/>
        </p:nvSpPr>
        <p:spPr>
          <a:xfrm rot="4217289" flipH="1">
            <a:off x="4264929" y="4580807"/>
            <a:ext cx="97536" cy="350837"/>
          </a:xfrm>
          <a:prstGeom prst="downArrow">
            <a:avLst/>
          </a:prstGeom>
          <a:solidFill>
            <a:srgbClr val="A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dolů 19">
            <a:extLst>
              <a:ext uri="{FF2B5EF4-FFF2-40B4-BE49-F238E27FC236}">
                <a16:creationId xmlns:a16="http://schemas.microsoft.com/office/drawing/2014/main" id="{EF447A84-4DC5-CA53-0A51-C4AE0D28D4A9}"/>
              </a:ext>
            </a:extLst>
          </p:cNvPr>
          <p:cNvSpPr/>
          <p:nvPr/>
        </p:nvSpPr>
        <p:spPr>
          <a:xfrm rot="5400000" flipH="1">
            <a:off x="3498575" y="4898154"/>
            <a:ext cx="97536" cy="350837"/>
          </a:xfrm>
          <a:prstGeom prst="downArrow">
            <a:avLst/>
          </a:prstGeom>
          <a:solidFill>
            <a:srgbClr val="A2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FA074662-0E1B-292A-07B5-921A06E3EAAC}"/>
              </a:ext>
            </a:extLst>
          </p:cNvPr>
          <p:cNvSpPr/>
          <p:nvPr/>
        </p:nvSpPr>
        <p:spPr>
          <a:xfrm rot="6138665" flipH="1">
            <a:off x="2418710" y="5017996"/>
            <a:ext cx="97536" cy="350837"/>
          </a:xfrm>
          <a:prstGeom prst="downArrow">
            <a:avLst/>
          </a:prstGeom>
          <a:solidFill>
            <a:srgbClr val="A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611737E5-8164-B1E9-C070-AA4DC171A719}"/>
              </a:ext>
            </a:extLst>
          </p:cNvPr>
          <p:cNvSpPr/>
          <p:nvPr/>
        </p:nvSpPr>
        <p:spPr>
          <a:xfrm rot="6138665" flipH="1">
            <a:off x="1421578" y="4861874"/>
            <a:ext cx="97536" cy="350837"/>
          </a:xfrm>
          <a:prstGeom prst="downArrow">
            <a:avLst/>
          </a:prstGeom>
          <a:solidFill>
            <a:srgbClr val="A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 descr="“🚗”意思: 汽车Emoji表情符号 | EmojiAll">
            <a:extLst>
              <a:ext uri="{FF2B5EF4-FFF2-40B4-BE49-F238E27FC236}">
                <a16:creationId xmlns:a16="http://schemas.microsoft.com/office/drawing/2014/main" id="{E23A895F-472B-C167-F6A8-65BEDB3F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51" y="2464450"/>
            <a:ext cx="935076" cy="93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ilitary Bunker Icon - Download in Colored Outline Style">
            <a:extLst>
              <a:ext uri="{FF2B5EF4-FFF2-40B4-BE49-F238E27FC236}">
                <a16:creationId xmlns:a16="http://schemas.microsoft.com/office/drawing/2014/main" id="{D848C6AC-BB37-B44F-515B-BDF0F52A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10" y="5858907"/>
            <a:ext cx="658906" cy="65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6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97999-69C4-72A0-D6B7-94467E864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928AD-B433-6AD2-B440-EDC4C204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Pěšky Do Školy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F2E7D6-5650-E534-3662-A68DEB67A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70" y="1528501"/>
            <a:ext cx="9471660" cy="5083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351DA378-AC46-A4A4-0A6F-594EC5EA6EFF}"/>
              </a:ext>
            </a:extLst>
          </p:cNvPr>
          <p:cNvSpPr/>
          <p:nvPr/>
        </p:nvSpPr>
        <p:spPr>
          <a:xfrm rot="6138665" flipH="1">
            <a:off x="10053951" y="5402044"/>
            <a:ext cx="97536" cy="350837"/>
          </a:xfrm>
          <a:prstGeom prst="downArrow">
            <a:avLst/>
          </a:prstGeom>
          <a:solidFill>
            <a:srgbClr val="A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69A448CE-A048-AA8A-8F03-CA36149F1D5C}"/>
              </a:ext>
            </a:extLst>
          </p:cNvPr>
          <p:cNvSpPr/>
          <p:nvPr/>
        </p:nvSpPr>
        <p:spPr>
          <a:xfrm rot="6138665" flipH="1">
            <a:off x="8935624" y="5246820"/>
            <a:ext cx="97536" cy="350837"/>
          </a:xfrm>
          <a:prstGeom prst="downArrow">
            <a:avLst/>
          </a:prstGeom>
          <a:solidFill>
            <a:srgbClr val="A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F433ADD9-EBCB-E5E9-62FB-CAEC655329F6}"/>
              </a:ext>
            </a:extLst>
          </p:cNvPr>
          <p:cNvSpPr/>
          <p:nvPr/>
        </p:nvSpPr>
        <p:spPr>
          <a:xfrm rot="6014180" flipH="1">
            <a:off x="7886823" y="5076721"/>
            <a:ext cx="97536" cy="350837"/>
          </a:xfrm>
          <a:prstGeom prst="downArrow">
            <a:avLst/>
          </a:prstGeom>
          <a:solidFill>
            <a:srgbClr val="A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D90C68E6-9B6C-4652-9CB9-E28048D57DA0}"/>
              </a:ext>
            </a:extLst>
          </p:cNvPr>
          <p:cNvSpPr/>
          <p:nvPr/>
        </p:nvSpPr>
        <p:spPr>
          <a:xfrm rot="6138665" flipH="1">
            <a:off x="6838021" y="4912507"/>
            <a:ext cx="97536" cy="350837"/>
          </a:xfrm>
          <a:prstGeom prst="downArrow">
            <a:avLst/>
          </a:prstGeom>
          <a:solidFill>
            <a:srgbClr val="A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EA819FEC-443C-BA29-7FA1-CBEFB6EF89C2}"/>
              </a:ext>
            </a:extLst>
          </p:cNvPr>
          <p:cNvSpPr/>
          <p:nvPr/>
        </p:nvSpPr>
        <p:spPr>
          <a:xfrm rot="6138665" flipH="1">
            <a:off x="5518525" y="4615661"/>
            <a:ext cx="97536" cy="350837"/>
          </a:xfrm>
          <a:prstGeom prst="downArrow">
            <a:avLst/>
          </a:prstGeom>
          <a:solidFill>
            <a:srgbClr val="A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82B69AC1-B539-06C4-D998-7F14EA002B42}"/>
              </a:ext>
            </a:extLst>
          </p:cNvPr>
          <p:cNvSpPr/>
          <p:nvPr/>
        </p:nvSpPr>
        <p:spPr>
          <a:xfrm rot="6138665" flipH="1">
            <a:off x="4366382" y="4359628"/>
            <a:ext cx="97536" cy="350837"/>
          </a:xfrm>
          <a:prstGeom prst="downArrow">
            <a:avLst/>
          </a:prstGeom>
          <a:solidFill>
            <a:srgbClr val="A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2EEB1A40-A9C8-A339-ED50-32E7B6ABDB5A}"/>
              </a:ext>
            </a:extLst>
          </p:cNvPr>
          <p:cNvSpPr/>
          <p:nvPr/>
        </p:nvSpPr>
        <p:spPr>
          <a:xfrm rot="6800260" flipH="1">
            <a:off x="3560049" y="4189528"/>
            <a:ext cx="97536" cy="350837"/>
          </a:xfrm>
          <a:prstGeom prst="downArrow">
            <a:avLst/>
          </a:prstGeom>
          <a:solidFill>
            <a:srgbClr val="A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AutoShape 2" descr="Red Flag Vector SVG Icon - SVG Repo">
            <a:extLst>
              <a:ext uri="{FF2B5EF4-FFF2-40B4-BE49-F238E27FC236}">
                <a16:creationId xmlns:a16="http://schemas.microsoft.com/office/drawing/2014/main" id="{3E285B94-2CEE-AA42-0CE7-343C1536E2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Flag Rectangle Line - color family figure flag png download - 512*512 ...">
            <a:extLst>
              <a:ext uri="{FF2B5EF4-FFF2-40B4-BE49-F238E27FC236}">
                <a16:creationId xmlns:a16="http://schemas.microsoft.com/office/drawing/2014/main" id="{2977B9B6-41F3-E717-28EA-723BE44F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70" y="3637033"/>
            <a:ext cx="898013" cy="89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zí ovce, ovce, zvířata, Kreslený film png | PNGEgg">
            <a:extLst>
              <a:ext uri="{FF2B5EF4-FFF2-40B4-BE49-F238E27FC236}">
                <a16:creationId xmlns:a16="http://schemas.microsoft.com/office/drawing/2014/main" id="{204C687F-1896-1953-46C5-F165DD6F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8" b="97230" l="3556" r="98000">
                        <a14:foregroundMark x1="7778" y1="43629" x2="7778" y2="43629"/>
                        <a14:foregroundMark x1="3556" y1="43352" x2="3556" y2="43352"/>
                        <a14:foregroundMark x1="87778" y1="40028" x2="87778" y2="40028"/>
                        <a14:foregroundMark x1="92778" y1="45706" x2="92778" y2="45706"/>
                        <a14:foregroundMark x1="93556" y1="35457" x2="93556" y2="35457"/>
                        <a14:foregroundMark x1="93111" y1="34349" x2="93111" y2="34349"/>
                        <a14:foregroundMark x1="95444" y1="39751" x2="95444" y2="39751"/>
                        <a14:foregroundMark x1="98111" y1="43629" x2="98111" y2="43629"/>
                        <a14:foregroundMark x1="72111" y1="6787" x2="72111" y2="6787"/>
                        <a14:foregroundMark x1="71333" y1="5956" x2="71333" y2="5956"/>
                        <a14:foregroundMark x1="71889" y1="2216" x2="71889" y2="2216"/>
                        <a14:foregroundMark x1="62667" y1="84072" x2="62667" y2="84072"/>
                        <a14:foregroundMark x1="64556" y1="77008" x2="64556" y2="77008"/>
                        <a14:foregroundMark x1="58111" y1="81994" x2="58111" y2="81994"/>
                        <a14:foregroundMark x1="61000" y1="97230" x2="61000" y2="97230"/>
                        <a14:foregroundMark x1="10556" y1="51108" x2="10556" y2="51108"/>
                        <a14:foregroundMark x1="4778" y1="49584" x2="4778" y2="49584"/>
                        <a14:backgroundMark x1="63111" y1="86704" x2="63111" y2="86704"/>
                        <a14:backgroundMark x1="62889" y1="84488" x2="62889" y2="84488"/>
                        <a14:backgroundMark x1="62667" y1="82825" x2="62667" y2="82825"/>
                        <a14:backgroundMark x1="62444" y1="80748" x2="62444" y2="80748"/>
                        <a14:backgroundMark x1="63000" y1="84765" x2="63000" y2="84765"/>
                        <a14:backgroundMark x1="62667" y1="84211" x2="62667" y2="84211"/>
                        <a14:backgroundMark x1="62444" y1="84072" x2="62444" y2="84072"/>
                        <a14:backgroundMark x1="62778" y1="84072" x2="62778" y2="84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98" y="5337189"/>
            <a:ext cx="872784" cy="7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“🚗”意思: 汽车Emoji表情符号 | EmojiAll">
            <a:extLst>
              <a:ext uri="{FF2B5EF4-FFF2-40B4-BE49-F238E27FC236}">
                <a16:creationId xmlns:a16="http://schemas.microsoft.com/office/drawing/2014/main" id="{F6A2629E-E86D-2C81-8EE7-70F8E00EF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749">
            <a:off x="6041847" y="2809062"/>
            <a:ext cx="935076" cy="93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litary Bunker Icon - Download in Colored Outline Style">
            <a:extLst>
              <a:ext uri="{FF2B5EF4-FFF2-40B4-BE49-F238E27FC236}">
                <a16:creationId xmlns:a16="http://schemas.microsoft.com/office/drawing/2014/main" id="{E1599A39-9AE3-5BC0-9B2E-1A30DB73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35" y="5238126"/>
            <a:ext cx="449149" cy="4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litary Bunker Icon - Download in Colored Outline Style">
            <a:extLst>
              <a:ext uri="{FF2B5EF4-FFF2-40B4-BE49-F238E27FC236}">
                <a16:creationId xmlns:a16="http://schemas.microsoft.com/office/drawing/2014/main" id="{D40095C2-EBE6-136D-1C25-9FBA5388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90" y="3464643"/>
            <a:ext cx="534268" cy="5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litary Bunker Icon - Download in Colored Outline Style">
            <a:extLst>
              <a:ext uri="{FF2B5EF4-FFF2-40B4-BE49-F238E27FC236}">
                <a16:creationId xmlns:a16="http://schemas.microsoft.com/office/drawing/2014/main" id="{C3EBB6FF-009C-B969-CBC4-04F5FAD7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5888345"/>
            <a:ext cx="581751" cy="5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ilitary Bunker Icon - Download in Colored Outline Style">
            <a:extLst>
              <a:ext uri="{FF2B5EF4-FFF2-40B4-BE49-F238E27FC236}">
                <a16:creationId xmlns:a16="http://schemas.microsoft.com/office/drawing/2014/main" id="{0D2B8729-2027-D4A5-620D-856AD92F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22" y="5645464"/>
            <a:ext cx="581751" cy="5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ilitary Bunker Icon - Download in Colored Outline Style">
            <a:extLst>
              <a:ext uri="{FF2B5EF4-FFF2-40B4-BE49-F238E27FC236}">
                <a16:creationId xmlns:a16="http://schemas.microsoft.com/office/drawing/2014/main" id="{4A2FB36D-4E15-135C-05CC-B61284BB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21" y="5123514"/>
            <a:ext cx="581751" cy="5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2ADFF-8990-4430-F8D7-78DC4359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3363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Ovce Kamerunská (djallonké)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76149-775F-6523-C0B6-3634C8BC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2354542"/>
            <a:ext cx="10515600" cy="4351338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Candara Light" panose="020E0502030303020204" pitchFamily="34" charset="0"/>
              </a:rPr>
              <a:t>Země původu Kamerun (Afrika)</a:t>
            </a:r>
          </a:p>
          <a:p>
            <a:r>
              <a:rPr lang="cs-CZ" sz="4800" dirty="0">
                <a:latin typeface="Candara Light" panose="020E0502030303020204" pitchFamily="34" charset="0"/>
              </a:rPr>
              <a:t>Hnědo srnčí a černobílé zbarvení</a:t>
            </a:r>
          </a:p>
          <a:p>
            <a:r>
              <a:rPr lang="cs-CZ" sz="4800" dirty="0">
                <a:latin typeface="Candara Light" panose="020E0502030303020204" pitchFamily="34" charset="0"/>
              </a:rPr>
              <a:t>Srst místo vlny </a:t>
            </a:r>
          </a:p>
        </p:txBody>
      </p:sp>
      <p:pic>
        <p:nvPicPr>
          <p:cNvPr id="2050" name="Picture 2" descr="Kamerunská ovce | Goats, Animals">
            <a:extLst>
              <a:ext uri="{FF2B5EF4-FFF2-40B4-BE49-F238E27FC236}">
                <a16:creationId xmlns:a16="http://schemas.microsoft.com/office/drawing/2014/main" id="{EC24B03B-5006-053E-B2D7-090FE8D07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800" l="10000" r="90000">
                        <a14:foregroundMark x1="46550" y1="20933" x2="46550" y2="20933"/>
                        <a14:foregroundMark x1="46550" y1="20933" x2="46550" y2="20933"/>
                        <a14:foregroundMark x1="45800" y1="88667" x2="45800" y2="88667"/>
                        <a14:foregroundMark x1="45800" y1="88667" x2="45600" y2="87000"/>
                        <a14:foregroundMark x1="54200" y1="92800" x2="54200" y2="92800"/>
                        <a14:backgroundMark x1="19250" y1="54867" x2="19250" y2="54867"/>
                        <a14:backgroundMark x1="19250" y1="54867" x2="26350" y2="48067"/>
                        <a14:backgroundMark x1="26350" y1="48067" x2="28100" y2="47333"/>
                        <a14:backgroundMark x1="82100" y1="65800" x2="82100" y2="55000"/>
                        <a14:backgroundMark x1="58750" y1="61200" x2="58750" y2="61200"/>
                        <a14:backgroundMark x1="58750" y1="61200" x2="57800" y2="68800"/>
                        <a14:backgroundMark x1="57700" y1="58800" x2="57700" y2="58800"/>
                        <a14:backgroundMark x1="58000" y1="58667" x2="58500" y2="58000"/>
                        <a14:backgroundMark x1="58200" y1="57133" x2="58200" y2="56000"/>
                        <a14:backgroundMark x1="58200" y1="56133" x2="58100" y2="55733"/>
                        <a14:backgroundMark x1="49800" y1="64000" x2="48650" y2="72667"/>
                        <a14:backgroundMark x1="48650" y1="73267" x2="48650" y2="7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28" y="1429263"/>
            <a:ext cx="6751483" cy="5063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7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6C75B2C-20A9-E03D-8E99-14689044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718" y="858185"/>
            <a:ext cx="10515600" cy="1325563"/>
          </a:xfrm>
        </p:spPr>
        <p:txBody>
          <a:bodyPr>
            <a:noAutofit/>
          </a:bodyPr>
          <a:lstStyle/>
          <a:p>
            <a:r>
              <a:rPr lang="cs-CZ" sz="6600" dirty="0">
                <a:latin typeface="Candara Light" panose="020E0502030303020204" pitchFamily="34" charset="0"/>
              </a:rPr>
              <a:t>…. A zítra půjdu do školy pěšky, na kole…..</a:t>
            </a:r>
          </a:p>
        </p:txBody>
      </p:sp>
      <p:pic>
        <p:nvPicPr>
          <p:cNvPr id="4100" name="Picture 4" descr="Милый маленький мальчик идет по дороге | Премиум векторы">
            <a:extLst>
              <a:ext uri="{FF2B5EF4-FFF2-40B4-BE49-F238E27FC236}">
                <a16:creationId xmlns:a16="http://schemas.microsoft.com/office/drawing/2014/main" id="{2D573422-69C1-0697-D659-5B9B56152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2252" y1="85270" x2="42252" y2="85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74" y="2061882"/>
            <a:ext cx="4110007" cy="47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1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36</Words>
  <Application>Microsoft Office PowerPoint</Application>
  <PresentationFormat>Širokoúhlá obrazovka</PresentationFormat>
  <Paragraphs>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Candara Light</vt:lpstr>
      <vt:lpstr>Motiv Office</vt:lpstr>
      <vt:lpstr>Prezentace aplikace PowerPoint</vt:lpstr>
      <vt:lpstr>Pěšky Do Školy</vt:lpstr>
      <vt:lpstr>Pěšky Do Školy</vt:lpstr>
      <vt:lpstr>Ovce Kamerunská (djallonké)</vt:lpstr>
      <vt:lpstr>…. A zítra půjdu do školy pěšky, na kole…..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5</cp:revision>
  <dcterms:created xsi:type="dcterms:W3CDTF">2025-09-25T09:51:13Z</dcterms:created>
  <dcterms:modified xsi:type="dcterms:W3CDTF">2025-09-26T09:21:49Z</dcterms:modified>
</cp:coreProperties>
</file>