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7" r:id="rId2"/>
    <p:sldId id="256" r:id="rId3"/>
    <p:sldId id="259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F1F611FB-1ABE-4AD2-8A0E-BB088D1BE413}">
          <p14:sldIdLst>
            <p14:sldId id="257"/>
            <p14:sldId id="256"/>
            <p14:sldId id="259"/>
            <p14:sldId id="258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" initials="z" lastIdx="1" clrIdx="0">
    <p:extLst>
      <p:ext uri="{19B8F6BF-5375-455C-9EA6-DF929625EA0E}">
        <p15:presenceInfo xmlns:p15="http://schemas.microsoft.com/office/powerpoint/2012/main" userId="z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7140"/>
    <a:srgbClr val="C8A87E"/>
    <a:srgbClr val="8B2A17"/>
    <a:srgbClr val="9C5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24CCE-0A6E-4849-AEB5-4749A73513A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CFAD3-2D6B-425A-A094-B346420CC1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50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CFAD3-2D6B-425A-A094-B346420CC1F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51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33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92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28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761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372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77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36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28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49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47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93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58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17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4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41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88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E0A456-EC7B-40F3-8C42-7B51D946976A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12F75C2-265B-4585-B036-B44C88EFD5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744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A4CD002C-8CDF-AE7B-77D2-966B5008B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Podnadpis 9">
            <a:extLst>
              <a:ext uri="{FF2B5EF4-FFF2-40B4-BE49-F238E27FC236}">
                <a16:creationId xmlns:a16="http://schemas.microsoft.com/office/drawing/2014/main" id="{D9C4A344-CF04-EC9A-8074-1B3B13046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esta kolem světa privátním letadlem - sedm novodobých divů světa ...">
            <a:extLst>
              <a:ext uri="{FF2B5EF4-FFF2-40B4-BE49-F238E27FC236}">
                <a16:creationId xmlns:a16="http://schemas.microsoft.com/office/drawing/2014/main" id="{AB4BC2A3-BA76-D5A7-5208-C0B45DED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6" y="677471"/>
            <a:ext cx="10309412" cy="56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CB852C55-DE54-A634-93FB-673FF24B281A}"/>
              </a:ext>
            </a:extLst>
          </p:cNvPr>
          <p:cNvSpPr/>
          <p:nvPr/>
        </p:nvSpPr>
        <p:spPr>
          <a:xfrm>
            <a:off x="2124363" y="3033047"/>
            <a:ext cx="8151527" cy="104986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>
                <a:solidFill>
                  <a:schemeClr val="bg1"/>
                </a:solidFill>
              </a:rPr>
              <a:t>Sedm Starých Divů Světa</a:t>
            </a:r>
          </a:p>
        </p:txBody>
      </p:sp>
    </p:spTree>
    <p:extLst>
      <p:ext uri="{BB962C8B-B14F-4D97-AF65-F5344CB8AC3E}">
        <p14:creationId xmlns:p14="http://schemas.microsoft.com/office/powerpoint/2010/main" val="106513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54418-FC91-1125-5C7B-C1F01019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672371"/>
            <a:ext cx="10640008" cy="1756629"/>
          </a:xfrm>
        </p:spPr>
        <p:txBody>
          <a:bodyPr>
            <a:normAutofit fontScale="90000"/>
          </a:bodyPr>
          <a:lstStyle/>
          <a:p>
            <a:r>
              <a:rPr lang="cs-CZ" sz="12500" dirty="0"/>
              <a:t>Rhodský kolos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02D301-7796-11B4-431B-911E9DF2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68" y="6011699"/>
            <a:ext cx="1119860" cy="45719"/>
          </a:xfrm>
        </p:spPr>
        <p:txBody>
          <a:bodyPr>
            <a:normAutofit fontScale="25000" lnSpcReduction="20000"/>
          </a:bodyPr>
          <a:lstStyle/>
          <a:p>
            <a:pPr marL="36900" indent="0">
              <a:buNone/>
            </a:pPr>
            <a:endParaRPr lang="cs-CZ" dirty="0"/>
          </a:p>
        </p:txBody>
      </p:sp>
      <p:pic>
        <p:nvPicPr>
          <p:cNvPr id="3074" name="Picture 2" descr="Rhódský kolos: Socha, která fascinuje dodnes! – Epochaplus.cz">
            <a:extLst>
              <a:ext uri="{FF2B5EF4-FFF2-40B4-BE49-F238E27FC236}">
                <a16:creationId xmlns:a16="http://schemas.microsoft.com/office/drawing/2014/main" id="{639C854F-4CA5-18C2-FF6B-028E463A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65" y="31511"/>
            <a:ext cx="10185192" cy="67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تندیس غول رودس و هرچیزی که باید درباره آن بدانید - کجارو">
            <a:extLst>
              <a:ext uri="{FF2B5EF4-FFF2-40B4-BE49-F238E27FC236}">
                <a16:creationId xmlns:a16="http://schemas.microsoft.com/office/drawing/2014/main" id="{325749C0-DF0F-8812-E936-983075E423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تندیس غول رودس و هرچیزی که باید درباره آن بدانید - کجارو">
            <a:extLst>
              <a:ext uri="{FF2B5EF4-FFF2-40B4-BE49-F238E27FC236}">
                <a16:creationId xmlns:a16="http://schemas.microsoft.com/office/drawing/2014/main" id="{86A90F0A-BA69-76E4-42F6-5ABE8C84F1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تندیس غول رودس و هرچیزی که باید درباره آن بدانید - کجارو">
            <a:extLst>
              <a:ext uri="{FF2B5EF4-FFF2-40B4-BE49-F238E27FC236}">
                <a16:creationId xmlns:a16="http://schemas.microsoft.com/office/drawing/2014/main" id="{1BD56F55-5407-CAC0-F227-3246C5FD20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6" name="Picture 14" descr="Colossus of Rhodes Wallpapers - 4k, HD Colossus of Rhodes Backgrounds ...">
            <a:extLst>
              <a:ext uri="{FF2B5EF4-FFF2-40B4-BE49-F238E27FC236}">
                <a16:creationId xmlns:a16="http://schemas.microsoft.com/office/drawing/2014/main" id="{ABE94FE1-13DB-CFCF-05EB-58170649F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/>
          <a:stretch/>
        </p:blipFill>
        <p:spPr bwMode="auto">
          <a:xfrm>
            <a:off x="1452282" y="13971"/>
            <a:ext cx="9306386" cy="686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Colossus of Rhodes was a statue of the Greek god Helios, erected on ...">
            <a:extLst>
              <a:ext uri="{FF2B5EF4-FFF2-40B4-BE49-F238E27FC236}">
                <a16:creationId xmlns:a16="http://schemas.microsoft.com/office/drawing/2014/main" id="{5AFF5470-B1C9-99E5-38A5-31FADC04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8" y="17067"/>
            <a:ext cx="4881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95748-C7E4-01AD-B064-9BC1A3F9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</a:t>
            </a:r>
          </a:p>
        </p:txBody>
      </p:sp>
      <p:sp>
        <p:nvSpPr>
          <p:cNvPr id="5" name="AutoShape 6" descr="تندیس غول رودس و هرچیزی که باید درباره آن بدانید - کجارو">
            <a:extLst>
              <a:ext uri="{FF2B5EF4-FFF2-40B4-BE49-F238E27FC236}">
                <a16:creationId xmlns:a16="http://schemas.microsoft.com/office/drawing/2014/main" id="{5B8CB215-5430-6AEC-DB7A-8D0829D9C1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تندیس غول رودس و هرچیزی که باید درباره آن بدانید - کجارو">
            <a:extLst>
              <a:ext uri="{FF2B5EF4-FFF2-40B4-BE49-F238E27FC236}">
                <a16:creationId xmlns:a16="http://schemas.microsoft.com/office/drawing/2014/main" id="{B745D567-9F82-AFB8-F5E7-A1782E0A2B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تندیس غول رودس و هرچیزی که باید درباره آن بدانید - کجارو">
            <a:extLst>
              <a:ext uri="{FF2B5EF4-FFF2-40B4-BE49-F238E27FC236}">
                <a16:creationId xmlns:a16="http://schemas.microsoft.com/office/drawing/2014/main" id="{6C907A3B-38AD-E4C0-4BDF-2766D0FF092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69580" y="1247224"/>
            <a:ext cx="3187703" cy="40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900" indent="0">
              <a:buNone/>
            </a:pPr>
            <a:endParaRPr lang="cs-CZ" dirty="0"/>
          </a:p>
          <a:p>
            <a:pPr marL="36900" indent="0">
              <a:buNone/>
            </a:pPr>
            <a:endParaRPr lang="cs-CZ" dirty="0"/>
          </a:p>
          <a:p>
            <a:pPr marL="36900" indent="0">
              <a:buNone/>
            </a:pPr>
            <a:endParaRPr lang="cs-CZ" dirty="0"/>
          </a:p>
          <a:p>
            <a:pPr marL="36900" indent="0">
              <a:buNone/>
            </a:pPr>
            <a:endParaRPr lang="cs-CZ" dirty="0"/>
          </a:p>
          <a:p>
            <a:pPr marL="36900" indent="0">
              <a:buNone/>
            </a:pPr>
            <a:endParaRPr lang="cs-CZ" dirty="0"/>
          </a:p>
          <a:p>
            <a:pPr marL="36900" indent="0">
              <a:buNone/>
            </a:pPr>
            <a:r>
              <a:rPr lang="cs-CZ" sz="3600" dirty="0"/>
              <a:t>Řecko</a:t>
            </a:r>
          </a:p>
          <a:p>
            <a:pPr marL="36900" indent="0">
              <a:buNone/>
            </a:pPr>
            <a:r>
              <a:rPr lang="cs-CZ" sz="3600" dirty="0"/>
              <a:t>Ostrov Rhodos</a:t>
            </a:r>
          </a:p>
        </p:txBody>
      </p:sp>
      <p:sp>
        <p:nvSpPr>
          <p:cNvPr id="8" name="AutoShape 12" descr="تندیس غول رودس و هرچیزی که باید درباره آن بدانید - کجارو">
            <a:extLst>
              <a:ext uri="{FF2B5EF4-FFF2-40B4-BE49-F238E27FC236}">
                <a16:creationId xmlns:a16="http://schemas.microsoft.com/office/drawing/2014/main" id="{32A849AF-537A-7AAB-5051-CC018E54D1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4" descr="تندیس غول رودس و هرچیزی که باید درباره آن بدانید - کجارو">
            <a:extLst>
              <a:ext uri="{FF2B5EF4-FFF2-40B4-BE49-F238E27FC236}">
                <a16:creationId xmlns:a16="http://schemas.microsoft.com/office/drawing/2014/main" id="{A80FB2FF-3249-E24A-E80E-E9F3F5C2F2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6" descr="تندیس غول رودس و هرچیزی که باید درباره آن بدانید - کجارو">
            <a:extLst>
              <a:ext uri="{FF2B5EF4-FFF2-40B4-BE49-F238E27FC236}">
                <a16:creationId xmlns:a16="http://schemas.microsoft.com/office/drawing/2014/main" id="{D1E137A7-49E7-B96A-27FC-B94235EFCC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28" descr="تندیس غول رودس و هرچیزی که باید درباره آن بدانید - کجارو">
            <a:extLst>
              <a:ext uri="{FF2B5EF4-FFF2-40B4-BE49-F238E27FC236}">
                <a16:creationId xmlns:a16="http://schemas.microsoft.com/office/drawing/2014/main" id="{5838152B-0E75-12BF-3E16-7039095D0E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Mapa Recka Ostrovu | MAPA">
            <a:extLst>
              <a:ext uri="{FF2B5EF4-FFF2-40B4-BE49-F238E27FC236}">
                <a16:creationId xmlns:a16="http://schemas.microsoft.com/office/drawing/2014/main" id="{545BD31F-1153-FCD2-732C-4C5448D21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84" y="1580050"/>
            <a:ext cx="5176184" cy="51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29E6C6E8-C538-1425-3543-9168E46EB5BB}"/>
              </a:ext>
            </a:extLst>
          </p:cNvPr>
          <p:cNvSpPr/>
          <p:nvPr/>
        </p:nvSpPr>
        <p:spPr>
          <a:xfrm rot="7858054">
            <a:off x="7462712" y="4120533"/>
            <a:ext cx="2645656" cy="260459"/>
          </a:xfrm>
          <a:prstGeom prst="rightArrow">
            <a:avLst>
              <a:gd name="adj1" fmla="val 36135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8" name="Picture 4" descr="Rhódský kolos, bude div starověku opět stát? - Topmagazine.cz">
            <a:extLst>
              <a:ext uri="{FF2B5EF4-FFF2-40B4-BE49-F238E27FC236}">
                <a16:creationId xmlns:a16="http://schemas.microsoft.com/office/drawing/2014/main" id="{9AB1AC27-6788-DAB0-8333-B7E7390C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36" y="457200"/>
            <a:ext cx="209539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C01EB-8F8F-DC1E-F64E-1A2C26F6A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2A67F-676B-A910-7864-EE30C55A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78" y="268941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cs-CZ" sz="8000" dirty="0"/>
              <a:t>Rhodský kolos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C322EC-34EC-FC3E-B9C3-36F57430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65" y="1642802"/>
            <a:ext cx="7719217" cy="405875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600" dirty="0"/>
              <a:t>Jeden ze sedmi divů světa</a:t>
            </a:r>
          </a:p>
          <a:p>
            <a:pPr>
              <a:buFontTx/>
              <a:buChar char="-"/>
            </a:pPr>
            <a:r>
              <a:rPr lang="cs-CZ" sz="3600" dirty="0"/>
              <a:t>Socha řeckého boha </a:t>
            </a:r>
            <a:r>
              <a:rPr lang="cs-CZ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Hélia (Hélios)</a:t>
            </a:r>
          </a:p>
          <a:p>
            <a:pPr>
              <a:buFontTx/>
              <a:buChar char="-"/>
            </a:pPr>
            <a:r>
              <a:rPr lang="cs-CZ" sz="3600" dirty="0"/>
              <a:t>Postaven v roce 280-292 př. n. l.</a:t>
            </a:r>
          </a:p>
          <a:p>
            <a:pPr>
              <a:buFontTx/>
              <a:buChar char="-"/>
            </a:pPr>
            <a:r>
              <a:rPr lang="cs-CZ" sz="3600" dirty="0"/>
              <a:t>Z </a:t>
            </a:r>
            <a:r>
              <a:rPr lang="cs-CZ" sz="3600" dirty="0">
                <a:solidFill>
                  <a:srgbClr val="9C5434"/>
                </a:solidFill>
              </a:rPr>
              <a:t>bronzu</a:t>
            </a:r>
          </a:p>
          <a:p>
            <a:pPr>
              <a:buFontTx/>
              <a:buChar char="-"/>
            </a:pPr>
            <a:r>
              <a:rPr lang="cs-CZ" sz="3600" dirty="0"/>
              <a:t>Výška 33 m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2054" name="Picture 6" descr="What Was The Colossus Of Rhodes? Archives — Greek City Times">
            <a:extLst>
              <a:ext uri="{FF2B5EF4-FFF2-40B4-BE49-F238E27FC236}">
                <a16:creationId xmlns:a16="http://schemas.microsoft.com/office/drawing/2014/main" id="{8817B650-0C7F-E947-957F-14699C16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27" y="2985248"/>
            <a:ext cx="3672599" cy="34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8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EFC66-0456-B906-A8FD-0CB8979FA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C5858-46AE-7158-35DB-997B1269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78" y="268941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cs-CZ" sz="8000" dirty="0"/>
              <a:t>Rhodský kolos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FE89CF-A9B9-07A6-6405-09687D0C1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65" y="1642802"/>
            <a:ext cx="7719217" cy="405875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600" dirty="0"/>
              <a:t>Tvůrce kolosu je </a:t>
            </a:r>
            <a:r>
              <a:rPr lang="cs-CZ" sz="3600" dirty="0" err="1"/>
              <a:t>Chárés</a:t>
            </a:r>
            <a:r>
              <a:rPr lang="cs-CZ" sz="3600" dirty="0"/>
              <a:t> z Lindu</a:t>
            </a:r>
          </a:p>
          <a:p>
            <a:pPr>
              <a:buFontTx/>
              <a:buChar char="-"/>
            </a:pPr>
            <a:endParaRPr lang="cs-CZ" sz="3600" dirty="0"/>
          </a:p>
          <a:p>
            <a:pPr>
              <a:buFontTx/>
              <a:buChar char="-"/>
            </a:pPr>
            <a:r>
              <a:rPr lang="cs-CZ" sz="3600" dirty="0">
                <a:solidFill>
                  <a:srgbClr val="8B2A17"/>
                </a:solidFill>
              </a:rPr>
              <a:t>Zničen</a:t>
            </a:r>
            <a:r>
              <a:rPr lang="cs-CZ" sz="3600" dirty="0"/>
              <a:t> v roce 226 př. n. l. </a:t>
            </a:r>
          </a:p>
          <a:p>
            <a:pPr>
              <a:buFontTx/>
              <a:buChar char="-"/>
            </a:pPr>
            <a:r>
              <a:rPr lang="cs-CZ" sz="3600" dirty="0"/>
              <a:t>Důvod: </a:t>
            </a:r>
            <a:r>
              <a:rPr lang="cs-CZ" sz="3600" dirty="0">
                <a:solidFill>
                  <a:srgbClr val="967140"/>
                </a:solidFill>
              </a:rPr>
              <a:t>zemětřesení</a:t>
            </a:r>
          </a:p>
          <a:p>
            <a:pPr>
              <a:buFontTx/>
              <a:buChar char="-"/>
            </a:pPr>
            <a:r>
              <a:rPr lang="cs-CZ" sz="3600" dirty="0">
                <a:solidFill>
                  <a:schemeClr val="tx1"/>
                </a:solidFill>
              </a:rPr>
              <a:t>Na místě stál zhruba 66 let</a:t>
            </a:r>
          </a:p>
          <a:p>
            <a:pPr marL="36900" indent="0">
              <a:buNone/>
            </a:pPr>
            <a:endParaRPr lang="cs-CZ" sz="3600" dirty="0"/>
          </a:p>
          <a:p>
            <a:pPr>
              <a:buFontTx/>
              <a:buChar char="-"/>
            </a:pPr>
            <a:endParaRPr lang="cs-CZ" sz="3600" dirty="0"/>
          </a:p>
          <a:p>
            <a:pPr>
              <a:buFontTx/>
              <a:buChar char="-"/>
            </a:pPr>
            <a:endParaRPr lang="cs-CZ" sz="3600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11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427DE-522B-19F4-4C3E-6ED24544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Předtím a dnes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909D-9C30-8D76-C7B6-A6614DCB2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Rhódský kolos, bude div starověku opět stát? - Topmagazine.cz">
            <a:extLst>
              <a:ext uri="{FF2B5EF4-FFF2-40B4-BE49-F238E27FC236}">
                <a16:creationId xmlns:a16="http://schemas.microsoft.com/office/drawing/2014/main" id="{632FDED0-0FF1-A938-003E-A31804EA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3" y="1517297"/>
            <a:ext cx="3515731" cy="49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7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21507-ABEB-AEDE-DC56-50B4BFB5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808A1-9D53-2A61-F000-CFCC5C926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231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85</TotalTime>
  <Words>71</Words>
  <Application>Microsoft Office PowerPoint</Application>
  <PresentationFormat>Širokoúhlá obrazovka</PresentationFormat>
  <Paragraphs>28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Calisto MT</vt:lpstr>
      <vt:lpstr>Wingdings 2</vt:lpstr>
      <vt:lpstr>Břidlice</vt:lpstr>
      <vt:lpstr>Prezentace aplikace PowerPoint</vt:lpstr>
      <vt:lpstr>Rhodský kolos</vt:lpstr>
      <vt:lpstr>Mapa</vt:lpstr>
      <vt:lpstr>Rhodský kolos</vt:lpstr>
      <vt:lpstr>Rhodský kolos</vt:lpstr>
      <vt:lpstr>Předtím a dnes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7</cp:revision>
  <dcterms:created xsi:type="dcterms:W3CDTF">2025-04-23T08:22:33Z</dcterms:created>
  <dcterms:modified xsi:type="dcterms:W3CDTF">2025-04-30T08:30:00Z</dcterms:modified>
</cp:coreProperties>
</file>