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048F17-E397-971C-96FB-6AFA894B3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CDEF962-1656-DD7C-7B46-3EEFF9B96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FB2F67-FC72-B240-93C1-411231FB3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67A292-B1DC-F099-005A-BF8E256F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A174B4-C8D7-63FD-27A0-0238A9089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60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0C0036-A0F8-4006-924C-4E9D5A0B1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B51D708-E984-5E4B-3428-026A563A9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9FC9C1-2841-DC0D-6A77-07DF2EC2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F33BA2-9C9F-3D52-A0AE-26F9A393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0BAE7B-535D-2D49-F0F8-163A0C4F4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570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F2D5AE2-2AA6-B492-ED67-6FA4CD0FF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DEDA98C-73E1-1BAE-0BE9-6B2843675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82D9D4-8DDA-63FC-5F8A-D8F2663E9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9E388F-B8C1-EF5D-57AC-EAFF2C7A7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EE5149-6D24-6C20-8D90-998C70495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356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A3126E-D418-4751-9ADC-ACA48ED35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A13910-FD78-0BB3-628F-DABA735C1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35751E-27B1-A954-186C-947FDA557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6FEB09D-96EA-DBA1-5C0C-AA09640E4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5021AD-DCE1-DF90-0672-22CBE1955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25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19CD3-3F1C-F1DD-EBA6-4EDAE2E4F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8A1AB9-865B-17CC-1A4C-135E4B616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56FD14-39FC-4A4B-24A6-5A9F71F86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34CD5F-52A2-094E-3BF5-C45B7A22D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73E53E-2CAE-0D18-EF9F-52496ADF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6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32FAC6-869D-03A3-27E3-0992EE813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015A54-E4F5-A88C-12F3-D50FD9E17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AF719EA-3952-08E2-6F2C-B1DCEA7D8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9B97B26-44C1-526C-3119-8A749DC6A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82B0BCD-E296-C8B1-6EAD-5D83E34D4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D6C3561-74D4-DE50-C0DF-86A3A8917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00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9BD80F-387E-1402-301A-70876D470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6B886E6-4CC1-5127-7A54-7B7DC175C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27E192-5CB5-9C49-282C-737D23BD9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780CAE3-6416-02C1-556B-E7B09DF081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00F8515-75C0-6E43-59A4-B30C58E715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360DB8D-E948-6581-DD8B-D80E29DD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B66B69D-42D7-AFEB-FA5A-C7B5C992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46B0C06-E2FA-21CC-C2E0-CEA28BBC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6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A4E4B6-ACA2-497A-7683-6A62A3AE5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82568BC-F04A-76D8-E1D4-9C40459F0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195B738-E764-870D-F9DC-6B86ED40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0F54FF-7280-85C5-83B3-66077101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622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1DA54FE-8CBD-E4F0-929E-498D1D6F3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79445C7-CDAF-8211-6825-CA823423A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27C9F9-47F3-BB71-876F-7B80AD51A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871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004E2F-0D25-5A10-EF4E-E99BEB057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98EBA3-CBE3-65DE-A633-331D5CB55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04CA733-7D5F-56F3-B95C-B3B556611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C9083C3-FB75-A3CA-95C3-622464CC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16214CB-AD7F-3AA0-7011-1655064A5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060C532-8859-CDA9-904A-E36A17173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838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7D841-139E-E4A5-FF88-20EEBF495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AAA8162-51BC-2220-866C-74A2C9520F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BF7C924-CBED-7A54-B55D-E3B39C702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1528EBA-20C4-DEAD-0ACB-FC4B29CB1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EF936D7-5E55-2614-DC49-B12CD008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81E937D-3B5D-6D2A-52A9-10055CFEE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76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68FECD7-8320-7FCF-96A8-3C4C8CC3D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85E858-0E03-282E-C2A4-5A3E58425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92787D-4017-AE51-70BA-B2551F0FC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098A5-CB9E-461B-90AF-827A27F68D12}" type="datetimeFigureOut">
              <a:rPr lang="cs-CZ" smtClean="0"/>
              <a:t>27.11.2025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F0DE2B-B545-C574-021E-DD46E693DF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83F1B5-1BF5-2BB3-45E2-82519F534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58E7A-4A85-42D7-BFEB-F120918DDC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15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1887B9-D7D2-0334-3A27-7379E91CF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71515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6600" dirty="0">
                <a:latin typeface="Bernard MT Condensed" panose="02050806060905020404" pitchFamily="18" charset="0"/>
              </a:rPr>
              <a:t>Inkoustová tiskárna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A8E5AA1-AB77-8818-B9EB-B7A5FC5CA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6656" y="3596501"/>
            <a:ext cx="3818685" cy="2795970"/>
          </a:xfrm>
          <a:prstGeom prst="rect">
            <a:avLst/>
          </a:prstGeom>
        </p:spPr>
      </p:pic>
      <p:pic>
        <p:nvPicPr>
          <p:cNvPr id="1028" name="Picture 4" descr="John Vaught - Mississippi Sports Hall of Fame">
            <a:extLst>
              <a:ext uri="{FF2B5EF4-FFF2-40B4-BE49-F238E27FC236}">
                <a16:creationId xmlns:a16="http://schemas.microsoft.com/office/drawing/2014/main" id="{BA89A38B-8F3D-8389-4A9E-EC9C59B99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327" y="3460812"/>
            <a:ext cx="2868982" cy="2868982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chiro Endo | Optica">
            <a:extLst>
              <a:ext uri="{FF2B5EF4-FFF2-40B4-BE49-F238E27FC236}">
                <a16:creationId xmlns:a16="http://schemas.microsoft.com/office/drawing/2014/main" id="{40D0D707-A22A-2D8A-7754-B243B2836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54" y="3460811"/>
            <a:ext cx="2229913" cy="2795969"/>
          </a:xfrm>
          <a:prstGeom prst="rect">
            <a:avLst/>
          </a:prstGeom>
          <a:noFill/>
          <a:ln w="76200">
            <a:solidFill>
              <a:schemeClr val="accent4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04118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516310-68C3-CE95-003A-563AB799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anose="020B0A04020102020204" pitchFamily="34" charset="0"/>
                <a:cs typeface="Aldhabi" panose="01000000000000000000" pitchFamily="2" charset="-78"/>
              </a:rPr>
              <a:t>Historie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3F8A8-0A79-7ED0-16FF-9CE95C57C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2" y="1690688"/>
            <a:ext cx="10515600" cy="4351338"/>
          </a:xfrm>
        </p:spPr>
        <p:txBody>
          <a:bodyPr/>
          <a:lstStyle/>
          <a:p>
            <a:pPr algn="just"/>
            <a:r>
              <a:rPr lang="cs-CZ" dirty="0">
                <a:solidFill>
                  <a:srgbClr val="202122"/>
                </a:solidFill>
                <a:latin typeface="Arial Black" panose="020B0A04020102020204" pitchFamily="34" charset="0"/>
              </a:rPr>
              <a:t>počátky 50. – 60. léta</a:t>
            </a:r>
          </a:p>
          <a:p>
            <a:pPr algn="just"/>
            <a:r>
              <a:rPr lang="cs-CZ" dirty="0">
                <a:latin typeface="Arial Black" panose="020B0A04020102020204" pitchFamily="34" charset="0"/>
              </a:rPr>
              <a:t>1984: </a:t>
            </a:r>
            <a:r>
              <a:rPr lang="cs-CZ" b="1" dirty="0">
                <a:latin typeface="Arial Black" panose="020B0A04020102020204" pitchFamily="34" charset="0"/>
              </a:rPr>
              <a:t>HP </a:t>
            </a:r>
            <a:r>
              <a:rPr lang="cs-CZ" b="1" dirty="0" err="1">
                <a:latin typeface="Arial Black" panose="020B0A04020102020204" pitchFamily="34" charset="0"/>
              </a:rPr>
              <a:t>ThinkJet</a:t>
            </a:r>
            <a:r>
              <a:rPr lang="cs-CZ" dirty="0">
                <a:latin typeface="Arial Black" panose="020B0A04020102020204" pitchFamily="34" charset="0"/>
              </a:rPr>
              <a:t> – úspěšná inkoustová tiskárna.</a:t>
            </a:r>
          </a:p>
          <a:p>
            <a:pPr algn="just"/>
            <a:r>
              <a:rPr lang="cs-CZ" dirty="0">
                <a:latin typeface="Arial Black" panose="020B0A04020102020204" pitchFamily="34" charset="0"/>
              </a:rPr>
              <a:t>Masové rozšíření (90. léta)</a:t>
            </a:r>
          </a:p>
          <a:p>
            <a:pPr algn="just"/>
            <a:r>
              <a:rPr lang="cs-CZ" b="0" i="0" dirty="0">
                <a:effectLst/>
                <a:latin typeface="Arial Black" panose="020B0A04020102020204" pitchFamily="34" charset="0"/>
              </a:rPr>
              <a:t>S nápadem na inkoustovou tiskárnu přišli nezávisle na sobě </a:t>
            </a:r>
            <a:r>
              <a:rPr lang="cs-CZ" b="0" i="0" dirty="0" err="1">
                <a:effectLst/>
                <a:latin typeface="Arial Black" panose="020B0A04020102020204" pitchFamily="34" charset="0"/>
              </a:rPr>
              <a:t>Ichiro</a:t>
            </a:r>
            <a:r>
              <a:rPr lang="cs-CZ" b="0" i="0" dirty="0">
                <a:effectLst/>
                <a:latin typeface="Arial Black" panose="020B0A04020102020204" pitchFamily="34" charset="0"/>
              </a:rPr>
              <a:t> </a:t>
            </a:r>
            <a:r>
              <a:rPr lang="cs-CZ" b="0" i="0" dirty="0" err="1">
                <a:effectLst/>
                <a:latin typeface="Arial Black" panose="020B0A04020102020204" pitchFamily="34" charset="0"/>
              </a:rPr>
              <a:t>Endo</a:t>
            </a:r>
            <a:r>
              <a:rPr lang="cs-CZ" b="0" i="0" dirty="0">
                <a:effectLst/>
                <a:latin typeface="Arial Black" panose="020B0A04020102020204" pitchFamily="34" charset="0"/>
              </a:rPr>
              <a:t> ze společnosti Canon a John </a:t>
            </a:r>
            <a:r>
              <a:rPr lang="cs-CZ" b="0" i="0" dirty="0" err="1">
                <a:effectLst/>
                <a:latin typeface="Arial Black" panose="020B0A04020102020204" pitchFamily="34" charset="0"/>
              </a:rPr>
              <a:t>Vaught</a:t>
            </a:r>
            <a:endParaRPr lang="cs-CZ" dirty="0">
              <a:latin typeface="Arial Black" panose="020B0A04020102020204" pitchFamily="34" charset="0"/>
            </a:endParaRPr>
          </a:p>
          <a:p>
            <a:pPr algn="just"/>
            <a:endParaRPr lang="cs-CZ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cs-CZ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cs-CZ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cs-CZ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93033F8-65D4-E12B-350D-AD8EFE5CC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752" y="4339797"/>
            <a:ext cx="2922495" cy="2197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anon cli-571 multipack barev do tiskárny | Tisknijakduha.cz">
            <a:extLst>
              <a:ext uri="{FF2B5EF4-FFF2-40B4-BE49-F238E27FC236}">
                <a16:creationId xmlns:a16="http://schemas.microsoft.com/office/drawing/2014/main" id="{222A9DC6-6B63-463A-C542-FA434EA2EF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14" t="4864" r="9802" b="8955"/>
          <a:stretch/>
        </p:blipFill>
        <p:spPr bwMode="auto">
          <a:xfrm>
            <a:off x="941293" y="4618662"/>
            <a:ext cx="2680447" cy="2176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83429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87FDB2-1DC3-9FDA-47E5-CA2F66F95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Co inkoustová tiskárna dokáže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00E402-B7A3-4AE9-DC8A-F0AAA0DB2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Arial Black" panose="020B0A04020102020204" pitchFamily="34" charset="0"/>
              </a:rPr>
              <a:t>Běžné domácí a kancelářské dokumenty</a:t>
            </a:r>
          </a:p>
          <a:p>
            <a:r>
              <a:rPr lang="cs-CZ" dirty="0">
                <a:latin typeface="Arial Black" panose="020B0A04020102020204" pitchFamily="34" charset="0"/>
              </a:rPr>
              <a:t>Jemné přechody barev</a:t>
            </a:r>
            <a:endParaRPr lang="pl-PL" dirty="0">
              <a:latin typeface="Arial Black" panose="020B0A04020102020204" pitchFamily="34" charset="0"/>
            </a:endParaRPr>
          </a:p>
          <a:p>
            <a:endParaRPr lang="cs-CZ" dirty="0"/>
          </a:p>
        </p:txBody>
      </p:sp>
      <p:pic>
        <p:nvPicPr>
          <p:cNvPr id="3076" name="Picture 4" descr="Historie tisku | První tiskárna a první výtisk na světě | blog.vseprotisk.cz">
            <a:extLst>
              <a:ext uri="{FF2B5EF4-FFF2-40B4-BE49-F238E27FC236}">
                <a16:creationId xmlns:a16="http://schemas.microsoft.com/office/drawing/2014/main" id="{FE8CF775-7EDE-53F2-1AE9-0A000E61C3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130" y="3497691"/>
            <a:ext cx="3877641" cy="3003121"/>
          </a:xfrm>
          <a:prstGeom prst="rect">
            <a:avLst/>
          </a:prstGeom>
          <a:noFill/>
          <a:ln w="762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istorie tisku | První tiskárna a první výtisk na světě | blog.vseprotisk.cz">
            <a:extLst>
              <a:ext uri="{FF2B5EF4-FFF2-40B4-BE49-F238E27FC236}">
                <a16:creationId xmlns:a16="http://schemas.microsoft.com/office/drawing/2014/main" id="{9A2C7CB0-8D54-D1E8-9D19-47156D60C5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55" t="15154" r="16298" b="15722"/>
          <a:stretch/>
        </p:blipFill>
        <p:spPr bwMode="auto">
          <a:xfrm>
            <a:off x="838200" y="3497691"/>
            <a:ext cx="4373673" cy="3003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8751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78E7B1-FF28-425B-1D2C-06A71ABC0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7200" dirty="0">
                <a:solidFill>
                  <a:schemeClr val="accent4">
                    <a:lumMod val="75000"/>
                  </a:schemeClr>
                </a:solidFill>
              </a:rPr>
              <a:t>Děkujeme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E8C447-9B21-F496-1286-EF7F90E40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7324" y="6061435"/>
            <a:ext cx="126476" cy="115528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  <p:pic>
        <p:nvPicPr>
          <p:cNvPr id="4098" name="Picture 2" descr="Download Spongebob Funny Pictures | Wallpapers.com">
            <a:extLst>
              <a:ext uri="{FF2B5EF4-FFF2-40B4-BE49-F238E27FC236}">
                <a16:creationId xmlns:a16="http://schemas.microsoft.com/office/drawing/2014/main" id="{448CD5A1-2623-2968-4442-58DC5F6DB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75" y="4522460"/>
            <a:ext cx="2644650" cy="198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14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58</Words>
  <Application>Microsoft Office PowerPoint</Application>
  <PresentationFormat>Širokoúhlá obrazovka</PresentationFormat>
  <Paragraphs>12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Bernard MT Condensed</vt:lpstr>
      <vt:lpstr>Calibri</vt:lpstr>
      <vt:lpstr>Calibri Light</vt:lpstr>
      <vt:lpstr>Motiv Office</vt:lpstr>
      <vt:lpstr>Inkoustová tiskárna</vt:lpstr>
      <vt:lpstr>Historie </vt:lpstr>
      <vt:lpstr>Co inkoustová tiskárna dokáže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5</cp:revision>
  <dcterms:created xsi:type="dcterms:W3CDTF">2025-11-27T08:26:44Z</dcterms:created>
  <dcterms:modified xsi:type="dcterms:W3CDTF">2025-11-27T09:23:29Z</dcterms:modified>
</cp:coreProperties>
</file>