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k" initials="z" lastIdx="1" clrIdx="0">
    <p:extLst>
      <p:ext uri="{19B8F6BF-5375-455C-9EA6-DF929625EA0E}">
        <p15:presenceInfo xmlns:p15="http://schemas.microsoft.com/office/powerpoint/2012/main" userId="z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7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C655-7343-4823-9E9B-D2401278FB0B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FE4F6D5-EE27-42A6-8313-345DE9FC0A0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62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C655-7343-4823-9E9B-D2401278FB0B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6D5-EE27-42A6-8313-345DE9FC0A0F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8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C655-7343-4823-9E9B-D2401278FB0B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6D5-EE27-42A6-8313-345DE9FC0A0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6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C655-7343-4823-9E9B-D2401278FB0B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6D5-EE27-42A6-8313-345DE9FC0A0F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14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C655-7343-4823-9E9B-D2401278FB0B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6D5-EE27-42A6-8313-345DE9FC0A0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2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C655-7343-4823-9E9B-D2401278FB0B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6D5-EE27-42A6-8313-345DE9FC0A0F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96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C655-7343-4823-9E9B-D2401278FB0B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6D5-EE27-42A6-8313-345DE9FC0A0F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3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C655-7343-4823-9E9B-D2401278FB0B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6D5-EE27-42A6-8313-345DE9FC0A0F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2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C655-7343-4823-9E9B-D2401278FB0B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6D5-EE27-42A6-8313-345DE9FC0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48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C655-7343-4823-9E9B-D2401278FB0B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6D5-EE27-42A6-8313-345DE9FC0A0F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72EC655-7343-4823-9E9B-D2401278FB0B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F6D5-EE27-42A6-8313-345DE9FC0A0F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2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EC655-7343-4823-9E9B-D2401278FB0B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FE4F6D5-EE27-42A6-8313-345DE9FC0A0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2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8176DC1-DC21-DE2B-0CC4-D0468031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Japonský sport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B07F91-2CF6-9A35-8F79-1FC155ECF7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6354" y="1867907"/>
            <a:ext cx="9604375" cy="3449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u="sng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Karate</a:t>
            </a:r>
          </a:p>
          <a:p>
            <a:pPr marL="0" indent="0" algn="ctr">
              <a:buNone/>
            </a:pPr>
            <a:r>
              <a:rPr lang="ja-JP" altLang="en-US" sz="4800" u="sng" dirty="0"/>
              <a:t>空手</a:t>
            </a:r>
            <a:endParaRPr lang="cs-CZ" sz="5400" u="sng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</p:txBody>
      </p:sp>
      <p:pic>
        <p:nvPicPr>
          <p:cNvPr id="1026" name="Picture 2" descr="VLAJKA Japonska 112x70 cm JAPONSKO Japonská vlajka za 180 Kč - Allegro">
            <a:extLst>
              <a:ext uri="{FF2B5EF4-FFF2-40B4-BE49-F238E27FC236}">
                <a16:creationId xmlns:a16="http://schemas.microsoft.com/office/drawing/2014/main" id="{0844B765-47A8-DD38-6F10-4EB3E94EB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9007">
            <a:off x="866493" y="429415"/>
            <a:ext cx="2486305" cy="20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ITEN ČERNÝ PÁSEK - SATEN - 4KARATE">
            <a:extLst>
              <a:ext uri="{FF2B5EF4-FFF2-40B4-BE49-F238E27FC236}">
                <a16:creationId xmlns:a16="http://schemas.microsoft.com/office/drawing/2014/main" id="{4ADCCA8E-0C9F-79B8-6746-33653A058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t="20293" r="18611" b="11731"/>
          <a:stretch>
            <a:fillRect/>
          </a:stretch>
        </p:blipFill>
        <p:spPr bwMode="auto">
          <a:xfrm rot="682101">
            <a:off x="8873701" y="4057948"/>
            <a:ext cx="3100427" cy="251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monos de Karaté | DECATHLON">
            <a:extLst>
              <a:ext uri="{FF2B5EF4-FFF2-40B4-BE49-F238E27FC236}">
                <a16:creationId xmlns:a16="http://schemas.microsoft.com/office/drawing/2014/main" id="{47676D96-5F57-A47B-487C-EAA2DF930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r="21765"/>
          <a:stretch>
            <a:fillRect/>
          </a:stretch>
        </p:blipFill>
        <p:spPr bwMode="auto">
          <a:xfrm>
            <a:off x="0" y="3092825"/>
            <a:ext cx="2106530" cy="37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ttoo, that I really like ever... | Dragon tattoo, Dragon tattoo art ...">
            <a:extLst>
              <a:ext uri="{FF2B5EF4-FFF2-40B4-BE49-F238E27FC236}">
                <a16:creationId xmlns:a16="http://schemas.microsoft.com/office/drawing/2014/main" id="{89DBDDD9-25BC-903B-BC59-D74F33589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76" y="0"/>
            <a:ext cx="2259555" cy="33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lueta de hombre deportivo entrenamiento karate en campo al amanecer ...">
            <a:extLst>
              <a:ext uri="{FF2B5EF4-FFF2-40B4-BE49-F238E27FC236}">
                <a16:creationId xmlns:a16="http://schemas.microsoft.com/office/drawing/2014/main" id="{37CFA129-5C06-48DD-AF3A-F0D557D65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 t="19072" b="10847"/>
          <a:stretch>
            <a:fillRect/>
          </a:stretch>
        </p:blipFill>
        <p:spPr bwMode="auto">
          <a:xfrm>
            <a:off x="4055379" y="4260592"/>
            <a:ext cx="4395673" cy="24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FD6AA-C05E-7227-AEBF-B4450A7C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637" y="687978"/>
            <a:ext cx="2052918" cy="737410"/>
          </a:xfrm>
        </p:spPr>
        <p:txBody>
          <a:bodyPr>
            <a:normAutofit/>
          </a:bodyPr>
          <a:lstStyle/>
          <a:p>
            <a:r>
              <a:rPr lang="cs-CZ" sz="4000" u="sng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Karate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326064-2AC9-6855-D48F-470DFC936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99192"/>
            <a:ext cx="9603275" cy="4752621"/>
          </a:xfrm>
        </p:spPr>
        <p:txBody>
          <a:bodyPr/>
          <a:lstStyle/>
          <a:p>
            <a:r>
              <a:rPr lang="cs-CZ" sz="18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Historie-Historie karate sahá do Číny a Indie, odkud se dostala na japonský ostrov Okinawa, kde se smísila s místními bojovými styly a vyvinula v moderní karate v průběhu 17. a 20.</a:t>
            </a:r>
          </a:p>
          <a:p>
            <a:r>
              <a:rPr lang="cs-CZ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Zajímavost-</a:t>
            </a:r>
            <a:r>
              <a:rPr lang="cs-CZ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slovo "karate" znamená v překladu "prázdná ruka", kde slovo "prázdný" odkazuje nejen na boj beze zbraně, ale i na cvičení mysli</a:t>
            </a:r>
          </a:p>
          <a:p>
            <a:r>
              <a:rPr lang="cs-CZ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hmatypoužívají</a:t>
            </a:r>
            <a:r>
              <a:rPr lang="cs-CZ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hlavně v podobě úderů pěstí (</a:t>
            </a:r>
            <a:r>
              <a:rPr lang="cs-CZ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cuki</a:t>
            </a:r>
            <a:r>
              <a:rPr lang="cs-CZ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), úderů loktem (</a:t>
            </a:r>
            <a:r>
              <a:rPr lang="cs-CZ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enpi-uchi</a:t>
            </a:r>
            <a:r>
              <a:rPr lang="cs-CZ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), úderů hranou ruky (</a:t>
            </a:r>
            <a:r>
              <a:rPr lang="cs-CZ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shuto-uchi</a:t>
            </a:r>
            <a:r>
              <a:rPr lang="cs-CZ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), úderů špičkou prstů (</a:t>
            </a:r>
            <a:r>
              <a:rPr lang="cs-CZ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nukite</a:t>
            </a:r>
            <a:r>
              <a:rPr lang="cs-CZ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nebo dokonce dupnutím (</a:t>
            </a:r>
            <a:r>
              <a:rPr lang="cs-CZ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fumikomi</a:t>
            </a:r>
            <a:r>
              <a:rPr lang="cs-CZ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endParaRPr lang="cs-CZ" sz="18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endParaRPr lang="cs-CZ" sz="1800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endParaRPr lang="cs-CZ" sz="1800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endParaRPr lang="cs-CZ" dirty="0"/>
          </a:p>
        </p:txBody>
      </p:sp>
      <p:pic>
        <p:nvPicPr>
          <p:cNvPr id="1026" name="Picture 2" descr="One of my favorite paintings ever! (Japanese&gt;English) thanks! : r/translator">
            <a:extLst>
              <a:ext uri="{FF2B5EF4-FFF2-40B4-BE49-F238E27FC236}">
                <a16:creationId xmlns:a16="http://schemas.microsoft.com/office/drawing/2014/main" id="{B00E0A79-FAF7-E73C-C954-72D3689D3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210" y="2949388"/>
            <a:ext cx="2690790" cy="39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panese Traditional Samurai Warrior&quot; Art Board Print for Sale by Martstore  | Redbubble">
            <a:extLst>
              <a:ext uri="{FF2B5EF4-FFF2-40B4-BE49-F238E27FC236}">
                <a16:creationId xmlns:a16="http://schemas.microsoft.com/office/drawing/2014/main" id="{93ED4176-DD15-268D-7BB6-D0EBE384A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3762"/>
          <a:stretch>
            <a:fillRect/>
          </a:stretch>
        </p:blipFill>
        <p:spPr bwMode="auto">
          <a:xfrm>
            <a:off x="10142406" y="48700"/>
            <a:ext cx="1942018" cy="27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7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71070-13E1-61D9-D2CA-03C670F9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F5B769-B7A2-7155-1CFE-A903B436E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Magnetická mapa Světa, politická, barevná">
            <a:extLst>
              <a:ext uri="{FF2B5EF4-FFF2-40B4-BE49-F238E27FC236}">
                <a16:creationId xmlns:a16="http://schemas.microsoft.com/office/drawing/2014/main" id="{2AF2387D-B788-0389-76AA-A34B3147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32"/>
            <a:ext cx="12268842" cy="69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32173A5-B690-B2DC-C619-9C45779A9CDD}"/>
              </a:ext>
            </a:extLst>
          </p:cNvPr>
          <p:cNvSpPr/>
          <p:nvPr/>
        </p:nvSpPr>
        <p:spPr>
          <a:xfrm rot="14483336">
            <a:off x="9913006" y="3122303"/>
            <a:ext cx="1654831" cy="1589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 descr="Obrázky Karate – procházejte fotografie, vektory a videa 212,839 | Adobe  Stock">
            <a:extLst>
              <a:ext uri="{FF2B5EF4-FFF2-40B4-BE49-F238E27FC236}">
                <a16:creationId xmlns:a16="http://schemas.microsoft.com/office/drawing/2014/main" id="{A8C6AF88-C2AD-7F1B-51A2-8243A6846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79"/>
          <a:stretch>
            <a:fillRect/>
          </a:stretch>
        </p:blipFill>
        <p:spPr bwMode="auto">
          <a:xfrm>
            <a:off x="10413596" y="4178237"/>
            <a:ext cx="1585632" cy="16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our de France – Wikipedie">
            <a:extLst>
              <a:ext uri="{FF2B5EF4-FFF2-40B4-BE49-F238E27FC236}">
                <a16:creationId xmlns:a16="http://schemas.microsoft.com/office/drawing/2014/main" id="{06FEBBF1-6386-C931-3FE7-B5D224285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56" y="609112"/>
            <a:ext cx="2048299" cy="15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0661AA6-C1AE-95DE-4DA2-9E75D612B3BF}"/>
              </a:ext>
            </a:extLst>
          </p:cNvPr>
          <p:cNvSpPr/>
          <p:nvPr/>
        </p:nvSpPr>
        <p:spPr>
          <a:xfrm rot="1756007">
            <a:off x="4194327" y="1760687"/>
            <a:ext cx="1716665" cy="2671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8" name="Picture 10" descr="Český klubový fotbal je čím dál lepší, ukazují data - Seznam Zprávy">
            <a:extLst>
              <a:ext uri="{FF2B5EF4-FFF2-40B4-BE49-F238E27FC236}">
                <a16:creationId xmlns:a16="http://schemas.microsoft.com/office/drawing/2014/main" id="{A93FCD68-683F-4D07-A605-585D1EB7D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57" y="455365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82514C6C-F98D-CD87-4198-307C89766CE3}"/>
              </a:ext>
            </a:extLst>
          </p:cNvPr>
          <p:cNvSpPr/>
          <p:nvPr/>
        </p:nvSpPr>
        <p:spPr>
          <a:xfrm rot="14985716">
            <a:off x="5222676" y="3230668"/>
            <a:ext cx="2525916" cy="2050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2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50</TotalTime>
  <Words>101</Words>
  <Application>Microsoft Office PowerPoint</Application>
  <PresentationFormat>Širokoúhlá obrazovka</PresentationFormat>
  <Paragraphs>9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Arial</vt:lpstr>
      <vt:lpstr>Cascadia Code</vt:lpstr>
      <vt:lpstr>Cascadia Code SemiBold</vt:lpstr>
      <vt:lpstr>Cascadia Code SemiLight</vt:lpstr>
      <vt:lpstr>Gill Sans MT</vt:lpstr>
      <vt:lpstr>Galerie</vt:lpstr>
      <vt:lpstr>Japonský sport</vt:lpstr>
      <vt:lpstr>Karate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2025-09-25T08:05:15Z</dcterms:created>
  <dcterms:modified xsi:type="dcterms:W3CDTF">2025-10-02T08:17:13Z</dcterms:modified>
</cp:coreProperties>
</file>