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972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338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35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868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163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521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182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585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276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266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157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53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954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197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218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251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E54F8-82F8-4CDB-9073-3424C3B282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D8781B-EED6-4E70-8D42-A626D2F8F9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912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8EAB9B-3F6E-F435-ECDC-F803E0E4F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369975" y="685206"/>
            <a:ext cx="4535411" cy="321499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u="sng" dirty="0">
                <a:highlight>
                  <a:srgbClr val="00FF00"/>
                </a:highlight>
              </a:rPr>
              <a:t>Les domov pro </a:t>
            </a:r>
            <a:r>
              <a:rPr lang="cs-CZ" sz="4900" b="1" u="sng" dirty="0">
                <a:highlight>
                  <a:srgbClr val="00FF00"/>
                </a:highlight>
              </a:rPr>
              <a:t>zvířata</a:t>
            </a:r>
            <a:br>
              <a:rPr lang="cs-CZ" sz="4900" b="1" u="sng" dirty="0">
                <a:highlight>
                  <a:srgbClr val="00FF00"/>
                </a:highlight>
              </a:rPr>
            </a:br>
            <a:r>
              <a:rPr lang="cs-CZ" b="1" u="sng" dirty="0"/>
              <a:t/>
            </a:r>
            <a:br>
              <a:rPr lang="cs-CZ" b="1" u="sng" dirty="0"/>
            </a:br>
            <a:r>
              <a:rPr lang="cs-CZ" b="1" u="sng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3CC2994-7919-C4FD-3272-7F84EBF2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Test znalostí: Poznáte česká a moravská lesní zvířata?">
            <a:extLst>
              <a:ext uri="{FF2B5EF4-FFF2-40B4-BE49-F238E27FC236}">
                <a16:creationId xmlns:a16="http://schemas.microsoft.com/office/drawing/2014/main" xmlns="" id="{E955D65D-11A7-01EE-0A70-F66BC1AA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8" y="2247394"/>
            <a:ext cx="5191156" cy="44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ecně řečeno Předškolní Občan mírný pás zvířata volby Klávesové ...">
            <a:extLst>
              <a:ext uri="{FF2B5EF4-FFF2-40B4-BE49-F238E27FC236}">
                <a16:creationId xmlns:a16="http://schemas.microsoft.com/office/drawing/2014/main" xmlns="" id="{B81CA69C-E491-885F-2CDD-9A7AFBE1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883" y="2247395"/>
            <a:ext cx="5191155" cy="44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ecně řečeno Předškolní Občan mírný pás zvířata volby Klávesové ...">
            <a:extLst>
              <a:ext uri="{FF2B5EF4-FFF2-40B4-BE49-F238E27FC236}">
                <a16:creationId xmlns:a16="http://schemas.microsoft.com/office/drawing/2014/main" xmlns="" id="{006BB067-621F-DC14-95CC-AD4F8375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305868" y="6857999"/>
            <a:ext cx="48861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976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08EBA0-9281-E1E7-3CBE-F7792D2D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154" y="204254"/>
            <a:ext cx="2055845" cy="1130024"/>
          </a:xfrm>
        </p:spPr>
        <p:txBody>
          <a:bodyPr>
            <a:normAutofit fontScale="90000"/>
          </a:bodyPr>
          <a:lstStyle/>
          <a:p>
            <a:r>
              <a:rPr lang="cs-CZ" sz="4900" dirty="0"/>
              <a:t>Ježek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F4406AE-91FB-952A-50E1-119C270D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55" y="2108718"/>
            <a:ext cx="3657599" cy="2509935"/>
          </a:xfrm>
        </p:spPr>
        <p:txBody>
          <a:bodyPr/>
          <a:lstStyle/>
          <a:p>
            <a:r>
              <a:rPr lang="cs-CZ" dirty="0"/>
              <a:t>Ježek jí </a:t>
            </a:r>
            <a:r>
              <a:rPr lang="cs-CZ" dirty="0" smtClean="0"/>
              <a:t>hmyz </a:t>
            </a:r>
            <a:endParaRPr lang="cs-CZ" dirty="0"/>
          </a:p>
          <a:p>
            <a:r>
              <a:rPr lang="cs-CZ" dirty="0"/>
              <a:t>Muže vážit až 1300g-1,3kg</a:t>
            </a:r>
          </a:p>
          <a:p>
            <a:r>
              <a:rPr lang="cs-CZ" dirty="0"/>
              <a:t>Je dlouhý až 31cm</a:t>
            </a:r>
          </a:p>
        </p:txBody>
      </p:sp>
      <p:pic>
        <p:nvPicPr>
          <p:cNvPr id="2050" name="Picture 2" descr="Comment dessiner un hérisson facilement | Le Petit Fermier">
            <a:extLst>
              <a:ext uri="{FF2B5EF4-FFF2-40B4-BE49-F238E27FC236}">
                <a16:creationId xmlns:a16="http://schemas.microsoft.com/office/drawing/2014/main" xmlns="" id="{48CD027A-A71E-825B-76C5-741980CB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6" y="3167743"/>
            <a:ext cx="4270310" cy="3180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ent dessiner un hérisson facilement | Le Petit Fermier">
            <a:extLst>
              <a:ext uri="{FF2B5EF4-FFF2-40B4-BE49-F238E27FC236}">
                <a16:creationId xmlns:a16="http://schemas.microsoft.com/office/drawing/2014/main" xmlns="" id="{BF4D9BF1-4178-0447-CA91-09902BCF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720" y="831850"/>
            <a:ext cx="45719" cy="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Články ježek | Alza.cz">
            <a:extLst>
              <a:ext uri="{FF2B5EF4-FFF2-40B4-BE49-F238E27FC236}">
                <a16:creationId xmlns:a16="http://schemas.microsoft.com/office/drawing/2014/main" xmlns="" id="{BF310D9E-1962-8335-53FF-BC8FBDDB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921" y="-119345"/>
            <a:ext cx="4020131" cy="324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呆萌可爱小刺猬|刺猬|呆萌|可爱_新浪新闻">
            <a:extLst>
              <a:ext uri="{FF2B5EF4-FFF2-40B4-BE49-F238E27FC236}">
                <a16:creationId xmlns:a16="http://schemas.microsoft.com/office/drawing/2014/main" xmlns="" id="{92907F78-D7C8-1637-D3FC-4174CB4F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142" y="1464906"/>
            <a:ext cx="4537854" cy="5031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72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161F8E-3E32-A40A-D726-5CFC101C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367" y="205273"/>
            <a:ext cx="7651101" cy="1595535"/>
          </a:xfrm>
        </p:spPr>
        <p:txBody>
          <a:bodyPr>
            <a:normAutofit/>
          </a:bodyPr>
          <a:lstStyle/>
          <a:p>
            <a:r>
              <a:rPr lang="cs-CZ" sz="4000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jelen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BA2D286-D298-75F5-67D7-3EA1A4F0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69" y="2830434"/>
            <a:ext cx="2520516" cy="2238996"/>
          </a:xfrm>
        </p:spPr>
        <p:txBody>
          <a:bodyPr/>
          <a:lstStyle/>
          <a:p>
            <a:r>
              <a:rPr lang="cs-CZ" dirty="0"/>
              <a:t>Muže vážit 160kg až 240kg</a:t>
            </a:r>
          </a:p>
          <a:p>
            <a:r>
              <a:rPr lang="cs-CZ" dirty="0"/>
              <a:t>Muže měřit 160cm až 210cm</a:t>
            </a:r>
          </a:p>
          <a:p>
            <a:r>
              <a:rPr lang="cs-CZ" dirty="0"/>
              <a:t>Jídlo tráva listy a hmyz</a:t>
            </a:r>
          </a:p>
        </p:txBody>
      </p:sp>
      <p:pic>
        <p:nvPicPr>
          <p:cNvPr id="1026" name="Picture 2" descr="Mesto za zivotinje: Jelen">
            <a:extLst>
              <a:ext uri="{FF2B5EF4-FFF2-40B4-BE49-F238E27FC236}">
                <a16:creationId xmlns:a16="http://schemas.microsoft.com/office/drawing/2014/main" xmlns="" id="{7001DB86-9FE1-6DF7-96A9-326C89F9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584" y="3088433"/>
            <a:ext cx="5215651" cy="3691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鹿奔冰封寒雪，千里山林一片">
            <a:extLst>
              <a:ext uri="{FF2B5EF4-FFF2-40B4-BE49-F238E27FC236}">
                <a16:creationId xmlns:a16="http://schemas.microsoft.com/office/drawing/2014/main" xmlns="" id="{E9D1E3B8-BE94-C1B7-B687-378E2A2E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652" y="-203578"/>
            <a:ext cx="3200400" cy="3506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d but very alert! | Whitetail deer pictures, Deer photography ...">
            <a:extLst>
              <a:ext uri="{FF2B5EF4-FFF2-40B4-BE49-F238E27FC236}">
                <a16:creationId xmlns:a16="http://schemas.microsoft.com/office/drawing/2014/main" xmlns="" id="{59111943-D0A7-3326-3B3B-03A42127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783" y="2563891"/>
            <a:ext cx="2852217" cy="4294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822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288E25-4AEE-DF2F-00CA-5C2C101B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698" y="149290"/>
            <a:ext cx="5952303" cy="1119673"/>
          </a:xfrm>
        </p:spPr>
        <p:txBody>
          <a:bodyPr>
            <a:normAutofit/>
          </a:bodyPr>
          <a:lstStyle/>
          <a:p>
            <a:r>
              <a:rPr lang="cs-CZ" sz="4000" dirty="0"/>
              <a:t>medvěd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686CBD-6DF0-838E-A47E-F9F895C3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540103" cy="3880773"/>
          </a:xfrm>
        </p:spPr>
        <p:txBody>
          <a:bodyPr/>
          <a:lstStyle/>
          <a:p>
            <a:r>
              <a:rPr lang="cs-CZ" dirty="0"/>
              <a:t>Měří 100 až 220cm</a:t>
            </a:r>
          </a:p>
          <a:p>
            <a:r>
              <a:rPr lang="cs-CZ" dirty="0"/>
              <a:t>Váží 100 až 350kg</a:t>
            </a:r>
          </a:p>
          <a:p>
            <a:r>
              <a:rPr lang="cs-CZ" dirty="0"/>
              <a:t>Jídlo </a:t>
            </a:r>
            <a:r>
              <a:rPr lang="cs-CZ" dirty="0" smtClean="0"/>
              <a:t>maso, </a:t>
            </a:r>
            <a:r>
              <a:rPr lang="cs-CZ" dirty="0"/>
              <a:t>ryby </a:t>
            </a:r>
            <a:r>
              <a:rPr lang="cs-CZ"/>
              <a:t>a </a:t>
            </a:r>
            <a:r>
              <a:rPr lang="cs-CZ" smtClean="0"/>
              <a:t>různou </a:t>
            </a:r>
            <a:r>
              <a:rPr lang="cs-CZ" dirty="0"/>
              <a:t>zvěř</a:t>
            </a:r>
          </a:p>
        </p:txBody>
      </p:sp>
      <p:pic>
        <p:nvPicPr>
          <p:cNvPr id="2050" name="Picture 2" descr="Medvěd hnědý, Ursus arctos | Jaroslav Tichý">
            <a:extLst>
              <a:ext uri="{FF2B5EF4-FFF2-40B4-BE49-F238E27FC236}">
                <a16:creationId xmlns:a16="http://schemas.microsoft.com/office/drawing/2014/main" xmlns="" id="{CEA31CFE-48EB-A0EC-D47E-14275C5D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0"/>
            <a:ext cx="5238750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věd hnědý matka a její mláďata — Stock Fotografie © LuaAr #106255160">
            <a:extLst>
              <a:ext uri="{FF2B5EF4-FFF2-40B4-BE49-F238E27FC236}">
                <a16:creationId xmlns:a16="http://schemas.microsoft.com/office/drawing/2014/main" xmlns="" id="{7D79939E-FF89-57A8-91A6-FA97F623E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288" y="3354841"/>
            <a:ext cx="4832673" cy="3605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dvěd hnědý - ČT edu - Česká televize">
            <a:extLst>
              <a:ext uri="{FF2B5EF4-FFF2-40B4-BE49-F238E27FC236}">
                <a16:creationId xmlns:a16="http://schemas.microsoft.com/office/drawing/2014/main" xmlns="" id="{6A9772F5-2BF9-B224-7B36-68696D37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437" y="3806403"/>
            <a:ext cx="3178455" cy="290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94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48</Words>
  <Application>Microsoft Office PowerPoint</Application>
  <PresentationFormat>Vlastní</PresentationFormat>
  <Paragraphs>13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Fazeta</vt:lpstr>
      <vt:lpstr>Les domov pro zvířata    </vt:lpstr>
      <vt:lpstr>Ježek </vt:lpstr>
      <vt:lpstr>jelen</vt:lpstr>
      <vt:lpstr>medvěd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domov pro zvířata    </dc:title>
  <dc:creator>zak</dc:creator>
  <cp:lastModifiedBy>Alena</cp:lastModifiedBy>
  <cp:revision>5</cp:revision>
  <dcterms:created xsi:type="dcterms:W3CDTF">2025-03-26T10:02:35Z</dcterms:created>
  <dcterms:modified xsi:type="dcterms:W3CDTF">2025-04-15T17:58:09Z</dcterms:modified>
</cp:coreProperties>
</file>