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1C9811-C86B-49A6-A718-08F0747F826F}" type="datetimeFigureOut">
              <a:rPr lang="cs-CZ" smtClean="0"/>
              <a:pPr/>
              <a:t>10.03.2024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F83A9B-ED41-4FED-B7D9-54B3AA6962F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ravvodu.cz/blog/jak-setrit-vo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1828800"/>
          </a:xfrm>
        </p:spPr>
        <p:txBody>
          <a:bodyPr/>
          <a:lstStyle/>
          <a:p>
            <a:pPr algn="ctr"/>
            <a:r>
              <a:rPr lang="cs-CZ" i="1" u="sng" strike="sngStrike" dirty="0" smtClean="0">
                <a:latin typeface="Algerian" pitchFamily="82" charset="0"/>
              </a:rPr>
              <a:t>ŠETŘÍME VODOU</a:t>
            </a:r>
            <a:endParaRPr lang="cs-CZ" i="1" u="sng" strike="sngStrike" dirty="0"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Vytvořila:Emílie </a:t>
            </a:r>
            <a:r>
              <a:rPr lang="cs-CZ" b="1" i="1" strike="sngStrik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Jerglová</a:t>
            </a:r>
            <a:endParaRPr lang="cs-CZ" b="1" i="1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 ŠETŘIT VODOU?</a:t>
            </a:r>
            <a:endParaRPr lang="cs-CZ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5004048" cy="4389120"/>
          </a:xfrm>
        </p:spPr>
        <p:txBody>
          <a:bodyPr>
            <a:normAutofit fontScale="92500"/>
          </a:bodyPr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 století s sebou přineslo otázku, jak udělat domácnost co nejméně energeticky náročnou.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když máme zatím pitné vody dostatek, rozhodně nepatří mezi nevyčerpatelné zdroje.</a:t>
            </a:r>
          </a:p>
          <a:p>
            <a:r>
              <a:rPr lang="pl-PL" dirty="0" smtClean="0"/>
              <a:t> </a:t>
            </a:r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celkového objemu vody na planetě je pouze 0,8 % pitných.</a:t>
            </a:r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i.pinimg.com/564x/b1/f7/78/b1f77897b94b6be169bae9be7c38e6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1484784"/>
            <a:ext cx="3531815" cy="4205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balanced" dir="t">
              <a:rot lat="0" lon="0" rev="8700000"/>
            </a:lightRig>
          </a:scene3d>
          <a:sp3d>
            <a:bevelT w="190500" h="38100" prst="angle"/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ŠETŘIT VODOU?</a:t>
            </a:r>
            <a:endParaRPr lang="cs-CZ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4402832" cy="4389120"/>
          </a:xfrm>
        </p:spPr>
        <p:txBody>
          <a:bodyPr>
            <a:normAutofit fontScale="92500"/>
          </a:bodyPr>
          <a:lstStyle/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Sprchujte se.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Pokud dáte přednost pětiminutové sprše před horkou vanou, ušetříte až 400 litrů vody za týden. </a:t>
            </a:r>
          </a:p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Umývejte nádobí ve dřezu s napuštěnou vodou. 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Budete mít až 3× nižší spotřebu než při mytí nádobí pod tekoucí vodou</a:t>
            </a:r>
            <a:r>
              <a:rPr lang="cs-CZ" dirty="0" smtClean="0"/>
              <a:t>.</a:t>
            </a:r>
          </a:p>
          <a:p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Atd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2" name="Picture 2" descr="Jak umýt nádobí | Alza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4071123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CHCETE TAKY ŠETŘIT SVÉ ZDRAVÍ?</a:t>
            </a:r>
            <a:endParaRPr lang="cs-CZ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4906888" cy="4389120"/>
          </a:xfrm>
        </p:spPr>
        <p:txBody>
          <a:bodyPr/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České republice máme naštěstí dostatek vody. Ne ale každá voda je zdraví nezávadná.</a:t>
            </a:r>
          </a:p>
          <a:p>
            <a:r>
              <a:rPr lang="cs-CZ" dirty="0" smtClean="0"/>
              <a:t> 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 si dejte především na vodu studniční.</a:t>
            </a: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Našli jste ve vaší </a:t>
            </a:r>
            <a:r>
              <a:rPr lang="cs-CZ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vodě ze studny</a:t>
            </a:r>
            <a:r>
              <a:rPr lang="cs-CZ" b="1" i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nežádoucí látky? Pořiďte si filtry na vodu.</a:t>
            </a:r>
          </a:p>
          <a:p>
            <a:endParaRPr lang="cs-C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https://i.pinimg.com/564x/3f/3c/76/3f3c7697aaee3045e9e1d2e065c0076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714750" cy="371475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1gr.cz/fotky/idnes/14/062/cl5/WEB53fd87_Schrnka01.jpg"/>
          <p:cNvPicPr>
            <a:picLocks noChangeAspect="1" noChangeArrowheads="1"/>
          </p:cNvPicPr>
          <p:nvPr/>
        </p:nvPicPr>
        <p:blipFill>
          <a:blip r:embed="rId2" cstate="print"/>
          <a:srcRect t="23529" r="1994"/>
          <a:stretch>
            <a:fillRect/>
          </a:stretch>
        </p:blipFill>
        <p:spPr bwMode="auto">
          <a:xfrm>
            <a:off x="143000" y="836712"/>
            <a:ext cx="8821488" cy="446449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1048" cy="2633464"/>
          </a:xfrm>
        </p:spPr>
        <p:txBody>
          <a:bodyPr>
            <a:normAutofit/>
          </a:bodyPr>
          <a:lstStyle/>
          <a:p>
            <a:pPr algn="ctr"/>
            <a:r>
              <a:rPr lang="cs-CZ" sz="6000" i="1" u="sng" strike="sngStrike" dirty="0" smtClean="0"/>
              <a:t>DĚKUJI ZA POZORNOST</a:t>
            </a:r>
            <a:endParaRPr lang="cs-CZ" sz="6000" i="1" u="sng" strike="sngStrike" dirty="0"/>
          </a:p>
        </p:txBody>
      </p:sp>
      <p:pic>
        <p:nvPicPr>
          <p:cNvPr id="18434" name="Picture 2" descr="https://i.pinimg.com/564x/0f/14/f2/0f14f2f7d8ff423ac99967c4711547ff.jpg"/>
          <p:cNvPicPr>
            <a:picLocks noChangeAspect="1" noChangeArrowheads="1"/>
          </p:cNvPicPr>
          <p:nvPr/>
        </p:nvPicPr>
        <p:blipFill>
          <a:blip r:embed="rId2" cstate="print"/>
          <a:srcRect l="40893" t="10467" r="37115" b="8720"/>
          <a:stretch>
            <a:fillRect/>
          </a:stretch>
        </p:blipFill>
        <p:spPr bwMode="auto">
          <a:xfrm rot="18924620">
            <a:off x="2105206" y="626570"/>
            <a:ext cx="714284" cy="270183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 rot="2736946">
            <a:off x="2263016" y="1563578"/>
            <a:ext cx="569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 smtClean="0">
                <a:solidFill>
                  <a:schemeClr val="accent4">
                    <a:lumMod val="50000"/>
                  </a:schemeClr>
                </a:solidFill>
              </a:rPr>
              <a:t>:)</a:t>
            </a:r>
            <a:endParaRPr lang="cs-CZ" sz="4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436" name="Picture 4" descr="https://i.pinimg.com/564x/4b/e7/39/4be739f047c056ec53b3f4d6ab0eb6f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2924944" cy="29249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https://www.upravvodu.cz/blog/jak-setrit-vodu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Vlastní 1">
      <a:dk1>
        <a:srgbClr val="205867"/>
      </a:dk1>
      <a:lt1>
        <a:srgbClr val="92CDDC"/>
      </a:lt1>
      <a:dk2>
        <a:srgbClr val="366092"/>
      </a:dk2>
      <a:lt2>
        <a:srgbClr val="B8CCE4"/>
      </a:lt2>
      <a:accent1>
        <a:srgbClr val="92CDDC"/>
      </a:accent1>
      <a:accent2>
        <a:srgbClr val="95B3D7"/>
      </a:accent2>
      <a:accent3>
        <a:srgbClr val="548DD4"/>
      </a:accent3>
      <a:accent4>
        <a:srgbClr val="4BACC6"/>
      </a:accent4>
      <a:accent5>
        <a:srgbClr val="4F81BD"/>
      </a:accent5>
      <a:accent6>
        <a:srgbClr val="1F497D"/>
      </a:accent6>
      <a:hlink>
        <a:srgbClr val="4BACC6"/>
      </a:hlink>
      <a:folHlink>
        <a:srgbClr val="76923C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75</Words>
  <Application>Microsoft Office PowerPoint</Application>
  <PresentationFormat>Předvádění na obrazovce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ŠETŘÍME VODOU</vt:lpstr>
      <vt:lpstr>PROČ ŠETŘIT VODOU?</vt:lpstr>
      <vt:lpstr>JAK ŠETŘIT VODOU?</vt:lpstr>
      <vt:lpstr>CHCETE TAKY ŠETŘIT SVÉ ZDRAVÍ?</vt:lpstr>
      <vt:lpstr>Snímek 5</vt:lpstr>
      <vt:lpstr>DĚKUJI ZA POZORNOST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ŠETŘÍME VODOU</dc:title>
  <dc:creator>Přibíková Alena</dc:creator>
  <cp:lastModifiedBy>Alena</cp:lastModifiedBy>
  <cp:revision>6</cp:revision>
  <dcterms:created xsi:type="dcterms:W3CDTF">2024-03-05T11:03:18Z</dcterms:created>
  <dcterms:modified xsi:type="dcterms:W3CDTF">2024-03-10T09:07:50Z</dcterms:modified>
</cp:coreProperties>
</file>