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F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D854F9-3989-FCB9-EBDF-4C2192DD8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1D1100A-5A53-FDE8-AC3C-AF4B2BA09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CF150FC-C392-95FE-08BB-73A1E08B8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AF2B-C2D7-46ED-A7D6-ECF1B1BB2559}" type="datetimeFigureOut">
              <a:rPr lang="cs-CZ" smtClean="0"/>
              <a:pPr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8650DFB-B152-B6A5-AE18-B635E5F4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C6064F8-A5D9-1192-CE73-05E94AFA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05CD-F782-434F-B138-2C84ACA7993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7077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295EDA-FF34-6E16-1E8D-A83E48C7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9F1FC0F2-B8F2-7159-EC12-E5AFDB67E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09C0CCA-1D67-E9A9-C979-CD16FA84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AF2B-C2D7-46ED-A7D6-ECF1B1BB2559}" type="datetimeFigureOut">
              <a:rPr lang="cs-CZ" smtClean="0"/>
              <a:pPr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652FBF5-EA38-CDC3-4BD7-A4D777BB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E08D8F2-08CF-8C67-6055-3951A261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05CD-F782-434F-B138-2C84ACA7993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9853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3FF49A38-C9AC-81E9-B33D-9A4D0F52FE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BC88AEA2-FFEF-0965-4008-C72405AAA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B768C8C-469A-2A8B-37A6-2D763B49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AF2B-C2D7-46ED-A7D6-ECF1B1BB2559}" type="datetimeFigureOut">
              <a:rPr lang="cs-CZ" smtClean="0"/>
              <a:pPr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20AF53D-FD7E-D3A1-5BD0-B9AA2D87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A131A22-4074-1A7C-D846-B23B65D44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05CD-F782-434F-B138-2C84ACA7993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7680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A582E7-2836-971E-5AF3-D26541E12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1C419CB-2931-F34F-DE1E-8A172C584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CDC5783-1D2C-10AF-CBD9-3BC643E7D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AF2B-C2D7-46ED-A7D6-ECF1B1BB2559}" type="datetimeFigureOut">
              <a:rPr lang="cs-CZ" smtClean="0"/>
              <a:pPr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7C125C2-77E7-8C41-A2EE-AB414477A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90205A5-85A9-84B5-8CBC-4F029479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05CD-F782-434F-B138-2C84ACA7993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1259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B7C89AB-BC92-823C-DFA0-A82969B9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DBD4B97-B530-4A9E-71F1-22693182F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32D14D8-04A3-656C-CD04-AA5B23C6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AF2B-C2D7-46ED-A7D6-ECF1B1BB2559}" type="datetimeFigureOut">
              <a:rPr lang="cs-CZ" smtClean="0"/>
              <a:pPr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E01BB56-2EAE-4980-21D5-FBFC4358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A0C8782-2D98-4634-F1BE-9C4B5C47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05CD-F782-434F-B138-2C84ACA7993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1200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324D6B-14CB-B750-2305-0A3BA63DC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AC1EC0E-AD69-D16B-0B67-595410597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5965041E-FBEC-5195-E23B-71BCED015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145A9CC-D1B0-CBE3-4837-E7C2E56A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AF2B-C2D7-46ED-A7D6-ECF1B1BB2559}" type="datetimeFigureOut">
              <a:rPr lang="cs-CZ" smtClean="0"/>
              <a:pPr/>
              <a:t>05.11.2025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90C15C7-DE3E-541B-C3C9-232FB2DC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ACF9B60-7AF3-D61B-E4EE-7E5E4508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05CD-F782-434F-B138-2C84ACA7993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1570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BF803E-ECCA-9824-2C99-2620F305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44ADD8A-5024-8775-5B7E-03F05CDC2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D5AE246-9939-AC6E-7360-5E56D1DFE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ED534664-9F24-EB30-59A2-EE1A8E490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DE12FB01-2509-E5F3-C7F3-F73017428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2EBFF173-6B77-DC9C-24B2-A6E9B1AC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AF2B-C2D7-46ED-A7D6-ECF1B1BB2559}" type="datetimeFigureOut">
              <a:rPr lang="cs-CZ" smtClean="0"/>
              <a:pPr/>
              <a:t>05.11.2025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E0A69721-732E-F976-597B-7B126F8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80C9DB06-3C65-9DAE-6F13-7C77D136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05CD-F782-434F-B138-2C84ACA7993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1222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4E6D23-1FA9-C17B-3808-9C7AA531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257D9322-9E78-E265-FF3F-B0330B28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AF2B-C2D7-46ED-A7D6-ECF1B1BB2559}" type="datetimeFigureOut">
              <a:rPr lang="cs-CZ" smtClean="0"/>
              <a:pPr/>
              <a:t>05.11.2025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E352271-561D-F1C2-D48D-321B49CF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A6C93CA3-7F3F-4AA4-B49D-B9B79A4B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05CD-F782-434F-B138-2C84ACA7993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1660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188311DB-57C3-07E4-2A8B-A252D93B2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AF2B-C2D7-46ED-A7D6-ECF1B1BB2559}" type="datetimeFigureOut">
              <a:rPr lang="cs-CZ" smtClean="0"/>
              <a:pPr/>
              <a:t>05.11.2025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654F98D0-09E6-5888-8EA5-4D04E03C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52D0F3C8-795E-FCFC-D336-632500EB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05CD-F782-434F-B138-2C84ACA7993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7585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09510E-3289-FE00-B95C-FD9B7383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3FB1094-FA0E-82FA-4EF5-01F66116A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C318DCDB-AF82-E51C-95B4-C633EC173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33F2A84-88CD-A288-75CE-2BE420E6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AF2B-C2D7-46ED-A7D6-ECF1B1BB2559}" type="datetimeFigureOut">
              <a:rPr lang="cs-CZ" smtClean="0"/>
              <a:pPr/>
              <a:t>05.11.2025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074DD78-5C0E-4F44-CCB0-2087C859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37313D4-CEC8-61EA-1E07-27543C4D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05CD-F782-434F-B138-2C84ACA7993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0013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2627F0-6223-A3ED-6F10-2E259A5FA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263D91B7-E402-C48C-8145-44F2A515C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1B913E1-455B-5C9A-201D-BD537798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15F4C85-3020-2741-C9AE-3DBFA7A51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AF2B-C2D7-46ED-A7D6-ECF1B1BB2559}" type="datetimeFigureOut">
              <a:rPr lang="cs-CZ" smtClean="0"/>
              <a:pPr/>
              <a:t>05.11.2025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55DDED4-4152-7592-0B88-B17793EE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9357337-BC90-D2E5-98E7-B18CBC5E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B05CD-F782-434F-B138-2C84ACA7993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8699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88C582DF-244A-49C7-61B8-2D73F09A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6532191-BB4C-432D-D4BC-986477926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C75A015-E12A-20A4-D8F0-D2F08072B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9AF2B-C2D7-46ED-A7D6-ECF1B1BB2559}" type="datetimeFigureOut">
              <a:rPr lang="cs-CZ" smtClean="0"/>
              <a:pPr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DCE5D9A-82EB-4ABB-AC3D-8C86D9E01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8280F0A-95E8-AADC-1587-18337F803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B05CD-F782-434F-B138-2C84ACA7993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0236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E474F12-8A63-F120-BCC5-74A6CD146C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0991" y="3429000"/>
            <a:ext cx="3360598" cy="336059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3A3E7B4-1AFC-9EBC-7B7D-972E387F4F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355" y="2844848"/>
            <a:ext cx="3841656" cy="384165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80A336D-59AB-1505-ECF9-F3DD9EF11E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b="1" dirty="0">
                <a:latin typeface="Bahnschrift" panose="020B0502040204020203" pitchFamily="34" charset="0"/>
              </a:rPr>
              <a:t>Výroba oceli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A034A97-9C0E-25C7-9DD2-EF8824F21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Bahnschrift" panose="020B0502040204020203" pitchFamily="34" charset="0"/>
              </a:rPr>
              <a:t>Lukáš </a:t>
            </a:r>
            <a:r>
              <a:rPr lang="cs-CZ" sz="3200" dirty="0" err="1">
                <a:latin typeface="Bahnschrift" panose="020B0502040204020203" pitchFamily="34" charset="0"/>
              </a:rPr>
              <a:t>Jochacy</a:t>
            </a:r>
            <a:endParaRPr lang="cs-CZ" sz="3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12349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xmlns="" id="{A5FEC774-D778-C7ED-C295-5B9592E4CEA8}"/>
              </a:ext>
            </a:extLst>
          </p:cNvPr>
          <p:cNvSpPr/>
          <p:nvPr/>
        </p:nvSpPr>
        <p:spPr>
          <a:xfrm>
            <a:off x="708212" y="3316941"/>
            <a:ext cx="3962400" cy="9502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xmlns="" id="{21796F9E-F501-6002-A48D-3BEB31CCE93E}"/>
              </a:ext>
            </a:extLst>
          </p:cNvPr>
          <p:cNvSpPr/>
          <p:nvPr/>
        </p:nvSpPr>
        <p:spPr>
          <a:xfrm>
            <a:off x="708212" y="5223529"/>
            <a:ext cx="2294964" cy="609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xmlns="" id="{D5EFAE93-8E65-0F3E-15C5-DD28CA51B80D}"/>
              </a:ext>
            </a:extLst>
          </p:cNvPr>
          <p:cNvSpPr/>
          <p:nvPr/>
        </p:nvSpPr>
        <p:spPr>
          <a:xfrm>
            <a:off x="838200" y="2139296"/>
            <a:ext cx="2263588" cy="609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77B78F88-AC8D-7BFC-520A-50EEC9B11E6D}"/>
              </a:ext>
            </a:extLst>
          </p:cNvPr>
          <p:cNvSpPr/>
          <p:nvPr/>
        </p:nvSpPr>
        <p:spPr>
          <a:xfrm>
            <a:off x="0" y="0"/>
            <a:ext cx="12192000" cy="14612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3C6D5FF-E37D-6373-7A69-0E0D5B992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dirty="0">
                <a:latin typeface="Bahnschrift" panose="020B0502040204020203" pitchFamily="34" charset="0"/>
              </a:rPr>
              <a:t>Úvod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9745C70-2BEC-69F9-C165-5F85C2EBD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717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Co je ocel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Jaké technologie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</a:t>
            </a:r>
          </a:p>
          <a:p>
            <a:pPr marL="0" indent="0">
              <a:buNone/>
            </a:pPr>
            <a:r>
              <a:rPr lang="cs-CZ" dirty="0"/>
              <a:t>Kde se vyrábí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5123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44EA08B-5753-1191-4C62-1D03CEAE11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8823" y="4845535"/>
            <a:ext cx="4097786" cy="18511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72BFE0C-0652-0FCA-E96F-B71E5C613F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0116" y="2190750"/>
            <a:ext cx="3523129" cy="176156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3E84749D-85E0-2508-71DD-D3B7AED168FD}"/>
              </a:ext>
            </a:extLst>
          </p:cNvPr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9FA571-1438-5711-8FAD-7FAF8C9D7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dirty="0">
                <a:latin typeface="Bahnschrift" panose="020B0502040204020203" pitchFamily="34" charset="0"/>
              </a:rPr>
              <a:t>Co je ocel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75EC4AD-DE6D-4791-F134-A50A57863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47" y="2141537"/>
            <a:ext cx="10515600" cy="4351338"/>
          </a:xfrm>
        </p:spPr>
        <p:txBody>
          <a:bodyPr/>
          <a:lstStyle/>
          <a:p>
            <a:r>
              <a:rPr lang="cs-CZ" dirty="0"/>
              <a:t>slitina železa a uhlíku</a:t>
            </a:r>
          </a:p>
          <a:p>
            <a:endParaRPr lang="cs-CZ" dirty="0"/>
          </a:p>
          <a:p>
            <a:r>
              <a:rPr lang="cs-CZ" dirty="0"/>
              <a:t>Uhlík obsahuje méně než 2,14%</a:t>
            </a:r>
          </a:p>
          <a:p>
            <a:endParaRPr lang="cs-CZ" dirty="0"/>
          </a:p>
          <a:p>
            <a:r>
              <a:rPr lang="cs-CZ" dirty="0"/>
              <a:t>legující prvky :  chrom, nikl, mangan, křemík  ,vanad</a:t>
            </a:r>
          </a:p>
        </p:txBody>
      </p:sp>
    </p:spTree>
    <p:extLst>
      <p:ext uri="{BB962C8B-B14F-4D97-AF65-F5344CB8AC3E}">
        <p14:creationId xmlns:p14="http://schemas.microsoft.com/office/powerpoint/2010/main" xmlns="" val="1179250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37FF16D-530E-576F-806E-02EFD1C8CD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5473" y="2239590"/>
            <a:ext cx="2792786" cy="279278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BB85A201-B189-2B23-9AE7-89C3D2411450}"/>
              </a:ext>
            </a:extLst>
          </p:cNvPr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BE2FF0-5561-CF08-8BFB-3E7579CA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dirty="0">
                <a:latin typeface="Bahnschrift" panose="020B0502040204020203" pitchFamily="34" charset="0"/>
              </a:rPr>
              <a:t>Kde se vyrábí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3A20BBC-6F50-413A-F685-C8031948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Třinecké ocelárny</a:t>
            </a:r>
          </a:p>
          <a:p>
            <a:endParaRPr lang="cs-CZ" dirty="0"/>
          </a:p>
          <a:p>
            <a:r>
              <a:rPr lang="cs-CZ" dirty="0" err="1"/>
              <a:t>Arcelor</a:t>
            </a:r>
            <a:r>
              <a:rPr lang="cs-CZ" dirty="0"/>
              <a:t> </a:t>
            </a:r>
            <a:r>
              <a:rPr lang="cs-CZ" dirty="0" err="1"/>
              <a:t>mittal</a:t>
            </a:r>
            <a:r>
              <a:rPr lang="cs-CZ" dirty="0"/>
              <a:t> </a:t>
            </a:r>
            <a:r>
              <a:rPr lang="cs-CZ" dirty="0"/>
              <a:t>O</a:t>
            </a:r>
            <a:r>
              <a:rPr lang="cs-CZ" dirty="0" smtClean="0"/>
              <a:t>strava</a:t>
            </a:r>
            <a:endParaRPr lang="cs-CZ" dirty="0"/>
          </a:p>
          <a:p>
            <a:endParaRPr lang="cs-CZ" dirty="0"/>
          </a:p>
          <a:p>
            <a:r>
              <a:rPr lang="cs-CZ" dirty="0"/>
              <a:t>Německo </a:t>
            </a:r>
          </a:p>
          <a:p>
            <a:endParaRPr lang="cs-CZ" dirty="0"/>
          </a:p>
          <a:p>
            <a:r>
              <a:rPr lang="cs-CZ" dirty="0"/>
              <a:t>Rakousko </a:t>
            </a:r>
          </a:p>
          <a:p>
            <a:endParaRPr lang="cs-CZ" dirty="0"/>
          </a:p>
          <a:p>
            <a:r>
              <a:rPr lang="cs-CZ" dirty="0"/>
              <a:t>Polsko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AD2B36D-9206-3EA7-68FF-90E3ECB8B0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4763" y="3888162"/>
            <a:ext cx="3430192" cy="2288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047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E8ADC636-2ADE-ED49-9BDA-39692A5B5154}"/>
              </a:ext>
            </a:extLst>
          </p:cNvPr>
          <p:cNvSpPr/>
          <p:nvPr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rgbClr val="D3FF08">
              <a:alpha val="3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A1EA7F-093A-6B81-F8CE-CF8D7EB5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dirty="0">
                <a:latin typeface="Bahnschrift" panose="020B0502040204020203" pitchFamily="34" charset="0"/>
              </a:rPr>
              <a:t>Jaké technologie využít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5E0D09B-A96D-FD9E-ED43-95AEE4AB8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23" y="2282825"/>
            <a:ext cx="10515600" cy="4351338"/>
          </a:xfrm>
        </p:spPr>
        <p:txBody>
          <a:bodyPr/>
          <a:lstStyle/>
          <a:p>
            <a:r>
              <a:rPr lang="cs-CZ" dirty="0"/>
              <a:t>Kyslíkové konvertory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Elektrické obloukové pece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3C608A1-B7AD-4C2B-AE92-450F90C033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1268" y="4547907"/>
            <a:ext cx="3200191" cy="2133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E337BC8E-74B5-FD0C-1683-0145DA2E2B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4987" y="2085741"/>
            <a:ext cx="3397624" cy="226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92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A7F6FA-A32A-3812-908A-6874E4D9A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8800" b="1" u="sng" dirty="0">
                <a:latin typeface="Aptos Narrow" panose="020B0004020202020204" pitchFamily="34" charset="0"/>
              </a:rPr>
              <a:t>Děkuji za pozornost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FD5C9674-E0C2-9285-1387-BCCBFC7B6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6416" t="30152" r="33260"/>
          <a:stretch>
            <a:fillRect/>
          </a:stretch>
        </p:blipFill>
        <p:spPr>
          <a:xfrm>
            <a:off x="2327174" y="1972234"/>
            <a:ext cx="2758230" cy="42313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51552E29-348A-D52D-A31E-22E746C28F6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5669" y="2473341"/>
            <a:ext cx="4901626" cy="33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0159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61</Words>
  <Application>Microsoft Office PowerPoint</Application>
  <PresentationFormat>Vlastní</PresentationFormat>
  <Paragraphs>33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Office</vt:lpstr>
      <vt:lpstr>Výroba oceli</vt:lpstr>
      <vt:lpstr>Úvod </vt:lpstr>
      <vt:lpstr>Co je ocel</vt:lpstr>
      <vt:lpstr>Kde se vyrábí</vt:lpstr>
      <vt:lpstr>Jaké technologie využít</vt:lpstr>
      <vt:lpstr>Děkuji za pozornost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Výroba oceli</dc:title>
  <dc:creator>zak</dc:creator>
  <cp:lastModifiedBy>Alena</cp:lastModifiedBy>
  <cp:revision>4</cp:revision>
  <dcterms:created xsi:type="dcterms:W3CDTF">2025-10-22T11:58:24Z</dcterms:created>
  <dcterms:modified xsi:type="dcterms:W3CDTF">2025-11-05T18:33:25Z</dcterms:modified>
</cp:coreProperties>
</file>