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9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C39B89-2CA7-6AE4-1781-A3E1B48C44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01B8CD9-179C-D862-88C6-C91E48C72E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C2C380F-79E3-F23D-FF82-05257FE26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D1FDD-2A79-433D-AF13-4655B389F2D0}" type="datetimeFigureOut">
              <a:rPr lang="cs-CZ" smtClean="0"/>
              <a:t>18.09.2025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02A5D6A-F9F0-9CF5-7EB4-B7F2B1301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EEBED52-E102-0D23-27A5-3558B5A9D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20885-B0B5-4BE7-9769-F5DD3ACFF3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47212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724A28-010D-E0F9-D300-656044428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ED350D9-D7B3-AF41-6740-5954DBB2AA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B413895-01B5-3F18-0A4D-8E5A17794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D1FDD-2A79-433D-AF13-4655B389F2D0}" type="datetimeFigureOut">
              <a:rPr lang="cs-CZ" smtClean="0"/>
              <a:t>18.09.2025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BF92C53-8A95-55E5-7117-E29929CC2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BA0F624-7DDB-F539-5D02-1CB7E416A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20885-B0B5-4BE7-9769-F5DD3ACFF3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394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C1CC2F64-9FB0-338D-9009-61BDF13F99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803951A-E6E6-3264-B50C-B8BAE9B295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E625A8E-3005-B6EA-E813-4EF32C906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D1FDD-2A79-433D-AF13-4655B389F2D0}" type="datetimeFigureOut">
              <a:rPr lang="cs-CZ" smtClean="0"/>
              <a:t>18.09.2025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FE4D930-739D-96A8-9BBB-E26AD2306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4D2DCE2-B909-3A97-23F8-22D5D1343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20885-B0B5-4BE7-9769-F5DD3ACFF3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1314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EF4D1C-DEC0-EF52-4977-E4F2137ED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BD6672D-4396-3EC4-147F-E308FC661B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58ABC43-06DF-0546-F9EA-61874C8B4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D1FDD-2A79-433D-AF13-4655B389F2D0}" type="datetimeFigureOut">
              <a:rPr lang="cs-CZ" smtClean="0"/>
              <a:t>18.09.2025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2EDFB06-9934-DAF7-C942-7F1CDAE55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AB6BCC1-3EA7-D151-F72F-9412A582D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20885-B0B5-4BE7-9769-F5DD3ACFF3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5072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9F8948-DF0A-E76A-58F9-39BBA3BA3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7A6E926-6BA1-71F2-BC11-1F3303D403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B6267AB-73CF-8A59-6A22-8FEA8D7F8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D1FDD-2A79-433D-AF13-4655B389F2D0}" type="datetimeFigureOut">
              <a:rPr lang="cs-CZ" smtClean="0"/>
              <a:t>18.09.2025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0032AEE-9864-88FA-726E-FB24FFAF1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F9E78C4-B46E-D4B8-2D7D-00FEDDD81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20885-B0B5-4BE7-9769-F5DD3ACFF3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3529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5F47A1-5932-5EF5-309E-06EFBABF2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9EF6929-438B-2B46-D3D2-846F00022C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9C0E2E5-0286-7A3C-E905-F9D43F40FF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A7C6605-302E-A4BB-3EAE-6D126F6124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D1FDD-2A79-433D-AF13-4655B389F2D0}" type="datetimeFigureOut">
              <a:rPr lang="cs-CZ" smtClean="0"/>
              <a:t>18.09.2025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4FF206B-1C6C-4D4D-4CC2-5E5FD776C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6428B9C-EF85-5E79-3AAB-959333B0C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20885-B0B5-4BE7-9769-F5DD3ACFF3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7883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C777BA-D086-39D3-08E8-9F41881F6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371F07F-7DB6-CCDD-9AB0-4C3F061DAB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9D53E3C-A7D6-6E2B-1A86-F85939F4F1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E83E51B6-5C63-4F69-A8C3-628A614C2E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57755E6F-E14D-A5A2-E56C-55A27A326B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B33F7ACF-6213-2B18-FB74-371DD1E15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D1FDD-2A79-433D-AF13-4655B389F2D0}" type="datetimeFigureOut">
              <a:rPr lang="cs-CZ" smtClean="0"/>
              <a:t>18.09.2025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8ACF7BE7-CBA3-2EB9-BE20-5CEAAA8CD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EDFFD03D-292E-13AE-2B30-C488851B6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20885-B0B5-4BE7-9769-F5DD3ACFF3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2259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03D883-2534-54B7-13E9-9099DFEE9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EB2B275D-A3CA-FFCD-0AD5-C1FB16937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D1FDD-2A79-433D-AF13-4655B389F2D0}" type="datetimeFigureOut">
              <a:rPr lang="cs-CZ" smtClean="0"/>
              <a:t>18.09.2025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0B21E5B-3E3C-6E65-7574-36B460B93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56F83C5-D766-EA1B-73C6-84B220D08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20885-B0B5-4BE7-9769-F5DD3ACFF3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3524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91C29745-66A6-EF98-89DE-1B25E53BB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D1FDD-2A79-433D-AF13-4655B389F2D0}" type="datetimeFigureOut">
              <a:rPr lang="cs-CZ" smtClean="0"/>
              <a:t>18.09.2025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C60B7E8E-4C1B-0956-0E56-BB6FEF7A1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FD1617D-3885-8FCD-3DA8-9C0047E93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20885-B0B5-4BE7-9769-F5DD3ACFF3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8112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767AFA-601C-4C8E-794E-BDE5902CE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791287F-49FC-6367-E75F-920CA5F23B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E8099B9-45BA-39FD-F60A-A745863010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532775B-163E-FD12-5590-970DAB077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D1FDD-2A79-433D-AF13-4655B389F2D0}" type="datetimeFigureOut">
              <a:rPr lang="cs-CZ" smtClean="0"/>
              <a:t>18.09.2025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1263645-0666-D24D-4A9E-D91A3C9B5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91AF58B-D9EE-D751-0D7A-90805E3F5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20885-B0B5-4BE7-9769-F5DD3ACFF3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7819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916D8F-28B2-92FE-B94E-96A7DBCAF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27E83CD2-5D3C-9081-05EF-92D9920292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231FFD8-136E-28F5-4D34-34DDDF60C2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65CC559-8A2D-7785-D672-0D2EED412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D1FDD-2A79-433D-AF13-4655B389F2D0}" type="datetimeFigureOut">
              <a:rPr lang="cs-CZ" smtClean="0"/>
              <a:t>18.09.2025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5230686-9097-6BA6-1D41-115A03738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0180555-DE73-381F-EECE-AB3808336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20885-B0B5-4BE7-9769-F5DD3ACFF3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7683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7F2FBEC1-0B19-886D-81B1-9C44A5AA2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A76CB6C-1F7F-B42F-43F1-B11F9BF4B1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4442633-9290-0D65-1F0D-3907CFEFDE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9D1FDD-2A79-433D-AF13-4655B389F2D0}" type="datetimeFigureOut">
              <a:rPr lang="cs-CZ" smtClean="0"/>
              <a:t>18.09.2025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07028CA-12D9-7FF2-557E-9372DDCEED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AF1BB0B-CA86-05DD-DCE9-5428684367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020885-B0B5-4BE7-9769-F5DD3ACFF3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4121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ari/9705921432/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nd/3.0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C31393A5-E406-2632-72B5-31793BFDF5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FD4632E-9655-4CF9-6D72-D95B202126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168555"/>
            <a:ext cx="9144000" cy="2387600"/>
          </a:xfrm>
        </p:spPr>
        <p:txBody>
          <a:bodyPr>
            <a:normAutofit/>
          </a:bodyPr>
          <a:lstStyle/>
          <a:p>
            <a:r>
              <a:rPr lang="cs-CZ" sz="96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Mezinárodní den míru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20B3D3E-2021-54C0-0D0F-955E0176C2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638956"/>
            <a:ext cx="9144000" cy="1655762"/>
          </a:xfrm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  <a:highlight>
                  <a:srgbClr val="800000"/>
                </a:highlight>
                <a:latin typeface="Bahnschrift SemiBold SemiConden" panose="020B0502040204020203" pitchFamily="34" charset="0"/>
              </a:rPr>
              <a:t>Lukáš </a:t>
            </a:r>
            <a:r>
              <a:rPr lang="cs-CZ" dirty="0" err="1">
                <a:solidFill>
                  <a:schemeClr val="bg1"/>
                </a:solidFill>
                <a:highlight>
                  <a:srgbClr val="800000"/>
                </a:highlight>
                <a:latin typeface="Bahnschrift SemiBold SemiConden" panose="020B0502040204020203" pitchFamily="34" charset="0"/>
              </a:rPr>
              <a:t>Jochacy</a:t>
            </a:r>
            <a:endParaRPr lang="cs-CZ" dirty="0">
              <a:solidFill>
                <a:schemeClr val="bg1"/>
              </a:solidFill>
              <a:highlight>
                <a:srgbClr val="800000"/>
              </a:highlight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7524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94811194-B2DC-9946-0A1E-DA4F40D9E546}"/>
              </a:ext>
            </a:extLst>
          </p:cNvPr>
          <p:cNvSpPr/>
          <p:nvPr/>
        </p:nvSpPr>
        <p:spPr>
          <a:xfrm>
            <a:off x="0" y="0"/>
            <a:ext cx="12192000" cy="182562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B21CDD1-3378-5C82-E439-5E9075A3B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8000" dirty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Zajímavosti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8E5F94E-E574-0253-C541-C5A6628CC5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765" y="1942166"/>
            <a:ext cx="10515600" cy="4351338"/>
          </a:xfrm>
        </p:spPr>
        <p:txBody>
          <a:bodyPr/>
          <a:lstStyle/>
          <a:p>
            <a:r>
              <a:rPr lang="cs-CZ" dirty="0"/>
              <a:t>Slaví se 21.září</a:t>
            </a:r>
          </a:p>
          <a:p>
            <a:endParaRPr lang="cs-CZ" dirty="0"/>
          </a:p>
          <a:p>
            <a:r>
              <a:rPr lang="cs-CZ" dirty="0"/>
              <a:t>Slaví se každý rok v každé zemi</a:t>
            </a:r>
          </a:p>
          <a:p>
            <a:endParaRPr lang="cs-CZ" dirty="0"/>
          </a:p>
          <a:p>
            <a:r>
              <a:rPr lang="cs-CZ" dirty="0"/>
              <a:t>Věnován míru , neboli absence války</a:t>
            </a:r>
          </a:p>
          <a:p>
            <a:endParaRPr lang="cs-CZ" dirty="0"/>
          </a:p>
          <a:p>
            <a:r>
              <a:rPr lang="cs-CZ" dirty="0"/>
              <a:t>Poprvé se slavil v roce 1981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E98B952-F55A-CD95-BBAE-A0B9ED70E9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1399" y="2369857"/>
            <a:ext cx="4222374" cy="140745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89C0EF4-3EB1-A3A6-C622-F96FA5FD76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1608" y="4117835"/>
            <a:ext cx="2752165" cy="178202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E594E2F-62D3-9420-2132-E7FCBC0064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120" y="4623120"/>
            <a:ext cx="2972080" cy="167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5410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Zástupný obsah 9">
            <a:extLst>
              <a:ext uri="{FF2B5EF4-FFF2-40B4-BE49-F238E27FC236}">
                <a16:creationId xmlns:a16="http://schemas.microsoft.com/office/drawing/2014/main" id="{550DBE0F-661F-9948-26AA-8966221EED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48F44D2-EC16-915D-1E37-8ABF50FB6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8000" dirty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Nikdo nechce válku!!!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D1A0AB5B-5A89-0AA8-2EDF-0B12493B0240}"/>
              </a:ext>
            </a:extLst>
          </p:cNvPr>
          <p:cNvSpPr txBox="1"/>
          <p:nvPr/>
        </p:nvSpPr>
        <p:spPr>
          <a:xfrm>
            <a:off x="2496832" y="6176963"/>
            <a:ext cx="71983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>
                <a:hlinkClick r:id="rId3" tooltip="https://www.flickr.com/photos/ari/9705921432/"/>
              </a:rPr>
              <a:t>Tato fotka</a:t>
            </a:r>
            <a:r>
              <a:rPr lang="cs-CZ" sz="900"/>
              <a:t> od autora Neznámý autor s licencí </a:t>
            </a:r>
            <a:r>
              <a:rPr lang="cs-CZ" sz="900">
                <a:hlinkClick r:id="rId4" tooltip="https://creativecommons.org/licenses/by-nc-nd/3.0/"/>
              </a:rPr>
              <a:t>CC BY-NC-ND</a:t>
            </a:r>
            <a:endParaRPr lang="cs-CZ" sz="900"/>
          </a:p>
        </p:txBody>
      </p:sp>
    </p:spTree>
    <p:extLst>
      <p:ext uri="{BB962C8B-B14F-4D97-AF65-F5344CB8AC3E}">
        <p14:creationId xmlns:p14="http://schemas.microsoft.com/office/powerpoint/2010/main" val="10121898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6D5DB8-9ECD-120B-5639-557B9D0A7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8800" dirty="0">
                <a:latin typeface="Bahnschrift SemiBold SemiConden" panose="020B0502040204020203" pitchFamily="34" charset="0"/>
              </a:rPr>
              <a:t>Děkuji za pozornost</a:t>
            </a:r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ED007A39-421B-B8EB-4A90-E90075B83D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831446"/>
            <a:ext cx="7158318" cy="402655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DFEE1E94-80FD-264F-BEAB-1AAE3F66BF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8318" y="2831804"/>
            <a:ext cx="5033682" cy="4026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55030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47</Words>
  <Application>Microsoft Office PowerPoint</Application>
  <PresentationFormat>Širokoúhlá obrazovka</PresentationFormat>
  <Paragraphs>13</Paragraphs>
  <Slides>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</vt:i4>
      </vt:variant>
    </vt:vector>
  </HeadingPairs>
  <TitlesOfParts>
    <vt:vector size="10" baseType="lpstr">
      <vt:lpstr>Arial</vt:lpstr>
      <vt:lpstr>Bahnschrift SemiBold Condensed</vt:lpstr>
      <vt:lpstr>Bahnschrift SemiBold SemiConden</vt:lpstr>
      <vt:lpstr>Calibri</vt:lpstr>
      <vt:lpstr>Calibri Light</vt:lpstr>
      <vt:lpstr>Motiv Office</vt:lpstr>
      <vt:lpstr>Mezinárodní den míru</vt:lpstr>
      <vt:lpstr>Zajímavosti</vt:lpstr>
      <vt:lpstr>Nikdo nechce válku!!!</vt:lpstr>
      <vt:lpstr>Děkuji za pozornost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Stavinoha Jan</dc:creator>
  <cp:lastModifiedBy>Stavinoha Jan</cp:lastModifiedBy>
  <cp:revision>2</cp:revision>
  <dcterms:created xsi:type="dcterms:W3CDTF">2025-09-18T08:59:10Z</dcterms:created>
  <dcterms:modified xsi:type="dcterms:W3CDTF">2025-09-18T09:28:38Z</dcterms:modified>
</cp:coreProperties>
</file>