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4CA6C4-8712-9439-8E8F-12903D4C0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E42E756-7D05-903B-A315-754A8A421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6B9B46-EEC2-733D-BFD3-DC36A2C0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31AC19-A17B-6C41-F21F-BA7E7A50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B39196C-685B-8E94-574B-A07985E3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721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F7FA21-E77D-02E3-1365-4764F5030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C7DD1C7-ACB8-5667-A369-9D8FE76993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515CC2-0198-3F39-A9E2-24A678A87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2C90B25-9189-E3AB-C7EE-E88E2B07E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426C3A-7D28-D55F-3E16-C1CCFC60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60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1E87473-632C-70B8-534D-A6E10E208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812D588-1FFD-74ED-249F-C8D1074D8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1CE59E8-8722-2439-0C8D-8A3AFB173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C9F5B29-6E80-6075-8E3E-0D731E63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0C1A5-A399-9FF1-A54A-55382AF7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42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C60CC1-F731-ECC5-BCB2-76941151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F691F0-3860-CE96-6C35-7E1BBC6D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1C2E9F-5FBD-3005-4857-1AED606B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ED7AD3B-358D-4FD0-7348-DD5CC5926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F16FF9-6BC5-07D6-6243-AFAB7D10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6342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3387E-8AB0-199A-8B99-8AD964E51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0A0441-0564-C727-196C-15D75D32D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313B01-7830-C3D0-272A-C1F5586B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3F523F7-227E-2E1A-B9D0-37A06147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4380E09-D653-E096-3D62-3374B532C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14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3B46C0-4536-4654-9630-FD4E00ED9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022E07-00EE-7C10-351F-792C197C6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4B4155-97A1-74C9-BBB5-420857E099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B34FC1-3EAE-F151-2C35-E16C2D6F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E61B5A-3C8C-E37B-FEFE-3BE29E06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F3F6CEB-7E06-4285-721B-FD851FB5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522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6B1E1C-2C91-57D1-D938-07BCC2507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6ECDE1-4AC2-F1BF-18A3-4D1E9243E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4A7121-9507-4EA9-942D-0FF12D606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BBEDB8D-9DAF-7AB8-36DE-155BC1E48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D99203D-6F84-FF95-A686-E17BFDC7A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C3AA3D-D6BE-A976-F530-B7A6C43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16AB2CD-A0BC-F8CA-E900-3770C9D4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3CD4378-62EA-4B95-5745-26DC2994C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7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48E7D-C990-BF32-A06D-EC6DD726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1EE0C9D-D19B-97CD-F9F5-42526DCE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5BB54D-26D6-394E-24B0-CD284AD9A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3BBC70-B20C-A7EF-424B-68D19B08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58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08313FE-D37E-C9DC-F6D6-57AFA95A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F606E5C-11B6-5027-05AB-E06ECD19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21326B9-BCAB-E9E3-0E12-13795CC9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95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C8925-1220-3E78-45FB-4977BD079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2BB34-46BB-C29C-8CC7-63F9C702E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9D2F39F-4DB9-25B4-8DDE-2FCE24305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A9F504-65BF-14F6-9B24-5F020A475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29602A-28A4-D8F4-47F1-F6B275C3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BCFFB67-A03B-65DC-75AB-1E823D76C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544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D53D4B-8995-5EE8-143A-985917D7C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9CDC327-A910-3145-F0C5-0A696A1D4A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4EE48F-6958-391E-7D07-40F8D20F3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4F38EA6-FA30-65DF-3DF7-B069923F7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1B1ECD-937E-3394-CAB9-7D7465FCE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EE236C-0E4C-B3D7-F71C-7FFDD6776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56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F5753A1-D9C8-A62A-3058-F75478AC1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491F6BA-87A0-D806-2C62-3D27A4051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6D15166-329D-8C81-42CF-50E63DED89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02406-7B1F-4761-9C60-39F38B6F485E}" type="datetimeFigureOut">
              <a:rPr lang="cs-CZ" smtClean="0"/>
              <a:t>21.03.2025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6780A5-69D9-00BF-121F-BEABB3D07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45B5CD9-47A1-54A7-06DC-877D97660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2F102-0AE6-4157-90EE-1CB2957D5E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80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5B33EF9-EAF1-5951-1A2B-C7F2F5EDE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F788C6E-355B-984F-ABE3-E03B441AD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6949" y="-464237"/>
            <a:ext cx="9144000" cy="2387600"/>
          </a:xfrm>
        </p:spPr>
        <p:txBody>
          <a:bodyPr/>
          <a:lstStyle/>
          <a:p>
            <a:r>
              <a:rPr lang="cs-CZ" dirty="0"/>
              <a:t>Moje super schopnost</a:t>
            </a:r>
            <a:br>
              <a:rPr lang="cs-CZ" dirty="0"/>
            </a:br>
            <a:r>
              <a:rPr lang="cs-CZ" dirty="0"/>
              <a:t>Pohlcuji CO</a:t>
            </a:r>
            <a:r>
              <a:rPr lang="cs-CZ" sz="2800" dirty="0"/>
              <a:t>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2C7190-12D1-CD12-8D02-788198F304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6949" y="1907038"/>
            <a:ext cx="9144000" cy="1655762"/>
          </a:xfrm>
        </p:spPr>
        <p:txBody>
          <a:bodyPr/>
          <a:lstStyle/>
          <a:p>
            <a:r>
              <a:rPr lang="cs-CZ" dirty="0"/>
              <a:t>Lukáš </a:t>
            </a:r>
            <a:r>
              <a:rPr lang="cs-CZ" dirty="0" err="1"/>
              <a:t>Jochacy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721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3D2D5C8C-F996-7F8C-6C41-662A1AAF7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4251DE6-317C-A80E-7977-3703BA003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DFC4B5-6599-43E6-AABF-E0710B0DC0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  <a:p>
            <a:endParaRPr lang="cs-CZ" dirty="0"/>
          </a:p>
          <a:p>
            <a:r>
              <a:rPr lang="cs-CZ" dirty="0"/>
              <a:t>Obrázky</a:t>
            </a:r>
          </a:p>
          <a:p>
            <a:endParaRPr lang="cs-CZ" dirty="0"/>
          </a:p>
          <a:p>
            <a:r>
              <a:rPr lang="cs-CZ" dirty="0"/>
              <a:t>Odkaz na video</a:t>
            </a:r>
          </a:p>
        </p:txBody>
      </p:sp>
    </p:spTree>
    <p:extLst>
      <p:ext uri="{BB962C8B-B14F-4D97-AF65-F5344CB8AC3E}">
        <p14:creationId xmlns:p14="http://schemas.microsoft.com/office/powerpoint/2010/main" val="3304315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1839D0-6966-B485-1776-AD4C4ACCA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405" y="4464424"/>
            <a:ext cx="3236591" cy="20284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12D5FBF-B867-0E20-75FA-B32624AA7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F816B3-20FF-8C4C-32D4-D04567F30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Stromy absorbují oxid uhličitý.</a:t>
            </a:r>
          </a:p>
          <a:p>
            <a:r>
              <a:rPr lang="cs-CZ" dirty="0"/>
              <a:t>Oxid uhličitý je skleníkový plyn.</a:t>
            </a:r>
          </a:p>
          <a:p>
            <a:r>
              <a:rPr lang="cs-CZ" dirty="0"/>
              <a:t>Jeden 30letý strom dokáže do své biomasy uložit cca1,2t CO</a:t>
            </a:r>
            <a:r>
              <a:rPr lang="cs-CZ" sz="1600" dirty="0"/>
              <a:t>2</a:t>
            </a:r>
          </a:p>
          <a:p>
            <a:r>
              <a:rPr lang="cs-CZ" dirty="0"/>
              <a:t>V závislosti na druhu a lokalitě.</a:t>
            </a:r>
          </a:p>
          <a:p>
            <a:r>
              <a:rPr lang="cs-CZ" dirty="0"/>
              <a:t>Tím nám pomáhají snižovat koncentrace tohoto plynu v atmosféře.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96DCAFC-35FF-7E41-B09C-4C735EE192F2}"/>
              </a:ext>
            </a:extLst>
          </p:cNvPr>
          <p:cNvSpPr/>
          <p:nvPr/>
        </p:nvSpPr>
        <p:spPr>
          <a:xfrm>
            <a:off x="0" y="0"/>
            <a:ext cx="12192000" cy="1425388"/>
          </a:xfrm>
          <a:prstGeom prst="rect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6DD5EE-3198-64A7-A8B1-CDC97DCB6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458" y="4464424"/>
            <a:ext cx="3403431" cy="22680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923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67E82-A2D3-780F-6986-B43882DE99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Obrázky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F5BA98-038C-249E-0848-AC9B12F26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557944"/>
            <a:ext cx="5728447" cy="430005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AEF7FC-B8BC-246D-4C64-D3E44BE13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8447" y="3209924"/>
            <a:ext cx="6477000" cy="36480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8680144-1B3B-43C2-AB69-2926E71E5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948" y="0"/>
            <a:ext cx="4762499" cy="320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17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B4A40B-55B6-D058-B4D6-B2B71CB21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9600" u="sng" dirty="0">
                <a:latin typeface="Arial Black" panose="020B0A04020102020204" pitchFamily="34" charset="0"/>
              </a:rPr>
              <a:t>Odkaz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964B4B-18A0-2C6A-3674-4A7D660B0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https://edu.ceskatelevize.cz/video/4435-detska-encyklopedie-sveta-strom</a:t>
            </a:r>
          </a:p>
        </p:txBody>
      </p:sp>
    </p:spTree>
    <p:extLst>
      <p:ext uri="{BB962C8B-B14F-4D97-AF65-F5344CB8AC3E}">
        <p14:creationId xmlns:p14="http://schemas.microsoft.com/office/powerpoint/2010/main" val="1672827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F7AC13-71DD-847C-C010-E4E08599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4036" y="392019"/>
            <a:ext cx="10515600" cy="1325563"/>
          </a:xfrm>
        </p:spPr>
        <p:txBody>
          <a:bodyPr>
            <a:normAutofit/>
          </a:bodyPr>
          <a:lstStyle/>
          <a:p>
            <a:r>
              <a:rPr lang="cs-CZ" sz="8000" u="sng" dirty="0">
                <a:latin typeface="Bahnschrift SemiBold" panose="020B0502040204020203" pitchFamily="34" charset="0"/>
              </a:rPr>
              <a:t>Děkuji za pozornost!!!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263C2536-BBF4-B14A-7EF9-2EDFEEBFC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89421"/>
            <a:ext cx="5101478" cy="338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2D20EE-8B83-CF33-9172-37D2BC73A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718" y="2552547"/>
            <a:ext cx="4195482" cy="27655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6500372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72</Words>
  <Application>Microsoft Office PowerPoint</Application>
  <PresentationFormat>Širokoúhlá obrazovka</PresentationFormat>
  <Paragraphs>18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Arial Black</vt:lpstr>
      <vt:lpstr>Bahnschrift SemiBold</vt:lpstr>
      <vt:lpstr>Calibri</vt:lpstr>
      <vt:lpstr>Calibri Light</vt:lpstr>
      <vt:lpstr>Motiv Office</vt:lpstr>
      <vt:lpstr>Moje super schopnost Pohlcuji CO2</vt:lpstr>
      <vt:lpstr>Úvod </vt:lpstr>
      <vt:lpstr>Základní informace</vt:lpstr>
      <vt:lpstr>Obrázky</vt:lpstr>
      <vt:lpstr>Odkaz</vt:lpstr>
      <vt:lpstr>Děkuji za pozornost!!!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zak</dc:creator>
  <cp:lastModifiedBy>zak</cp:lastModifiedBy>
  <cp:revision>1</cp:revision>
  <dcterms:created xsi:type="dcterms:W3CDTF">2025-03-21T10:24:46Z</dcterms:created>
  <dcterms:modified xsi:type="dcterms:W3CDTF">2025-03-21T10:27:49Z</dcterms:modified>
</cp:coreProperties>
</file>