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6BD69-1C42-7BEB-ABB9-25B5ECC3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A563B1-2300-5E33-5EFF-0CF08A0A1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581D5-1759-2799-453F-929F9E7D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42FCDE-9726-B350-F116-5383C9D2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EACE96-A717-9B4B-9254-5AAB65DC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08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C6EA6-C64E-0316-8710-DD358AC3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04A98A-0CEF-CDD8-F61C-1F70DC1E6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E3253A-63B5-D181-36D8-2B18DE4A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710045-2688-58BF-856B-176FCDF8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724477-D192-1A2A-5C9D-A2EF6AD7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27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C62F8FC-5999-F640-CAF1-D5328526D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102109-C5A8-0ACF-8D96-6FCEE1FB9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B27AEE-1DBC-AEF0-19C4-429067C0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F4A60C-4D0E-9127-B493-B28BD146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62CB35-1CCC-537F-97C4-3FD731B1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53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9422C-4D1B-E738-C92C-79235EB4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63D6A-01A1-5EB2-89D2-CE933A21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F1F47-7880-2FDC-4A8C-EFB68A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6B747D-64EE-D215-85E4-FD886516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9B694B-F6D1-DBD9-80C1-15E49E93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50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7FD39-0F86-4860-8094-5A5A2C1D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9CDFD1-C764-311F-4DFD-98C4A941A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0E7D42-E0F5-7E7A-FFDC-F2FB78FC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12AE35-6F0A-CC73-D566-4E93A536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8298B3-EBF0-E7B3-B0C1-641534EC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20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A28A8-E4D2-D99E-5254-B68AFFFC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9FFF4D-9590-3F43-0ED3-7D11C1E4E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D67ADD-E6E7-25CA-FCF6-1DC6BD42A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3FC882-5FB5-E9D7-8B5D-EE9EB136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5B93AA-8ED1-7877-3B89-D07CA7BA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5D6616-2DBC-5CF0-C55B-AAAE9A67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61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60FBB-67D9-FEEC-1E3E-5ED8D892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B3A202-94D4-903C-F925-8B408601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00497-6AB6-9AE3-C31F-E0FFF3D61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60A091-5060-D062-7F83-F8F933AFF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86641A-4266-84A0-4F43-24695A97E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F00FC3-E3F2-0388-9463-E909D11F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F3DAEE-201E-97E6-3D71-FB0B92E0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7D5AD4-CBE9-AE38-E7F3-7F2710FC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48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ED9B5-F4ED-9E0D-AC12-786584FA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8C9FD3E-AA58-328F-C416-33FD6F40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B2A01F-EBB7-0047-30D5-61566BE9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D9D0B1-3957-0A21-0266-E0434C6B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94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E082A1-F6A3-62E4-5A0A-E65B0A76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F255FD-AE75-C6B4-BFC5-CCDEB890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85586F-3A01-B2BB-D96E-7710D4A0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88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58977-C0B7-EF18-8D71-4642C5A0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6838AA-B36E-0574-E67F-A1B40E397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E3335F-C11F-552F-4E36-DFBD52D0B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81D26C-02A0-9FD9-49F6-38813B3F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5DA950-5D86-0A93-6DD5-17429304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6407F4-6B32-165B-F0AD-BE2DAEEC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32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FB453-D8FC-D797-592A-23473443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4B8815E-E6DE-55D6-0B7F-5414461DF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EF3127-CAE1-D522-2A6F-D7E0BA8A9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CEDC7B-1F02-2F59-3345-C0DEAB204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72DE30-D96C-4AA3-2250-1667C81A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281418-0EED-D1BD-215E-98BDAF71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36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0624051-4E6C-3B5B-C93F-5BD6B627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DBABAA-3CCB-9BDB-5514-1E4D39DE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9B096C-3C5D-3C82-4A8E-3AEE740BE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E34B-A6BE-4B84-882C-25E0CE1DA71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98CBCA-C165-909A-1D02-6A0895746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2E788B-457C-6D1D-7CD0-2EC8C074F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98FE2-821A-4F79-B94C-F9121778C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72B5BA5-CFE7-4E7B-FABD-396615B2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538" y="2752166"/>
            <a:ext cx="3851834" cy="385183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317811-E5FE-BA08-4006-BC414D600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9600" dirty="0">
                <a:latin typeface="Arial Black" panose="020B0A04020102020204" pitchFamily="34" charset="0"/>
              </a:rPr>
              <a:t>RECYKLACE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D609D3-6071-EA2E-CE59-70638F932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Bahnschrift SemiBold SemiConden" panose="020B0502040204020203" pitchFamily="34" charset="0"/>
              </a:rPr>
              <a:t>Lukáš </a:t>
            </a:r>
            <a:r>
              <a:rPr lang="cs-CZ" sz="4000" dirty="0" err="1">
                <a:latin typeface="Bahnschrift SemiBold SemiConden" panose="020B0502040204020203" pitchFamily="34" charset="0"/>
              </a:rPr>
              <a:t>Jochacy</a:t>
            </a:r>
            <a:endParaRPr lang="cs-CZ" sz="4000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E1E6D1-E796-9054-6D9F-6ACFEEE9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" y="3316941"/>
            <a:ext cx="3424518" cy="34245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3DEFFE-40BA-C07A-6989-7F0E70AAEB44}"/>
              </a:ext>
            </a:extLst>
          </p:cNvPr>
          <p:cNvSpPr txBox="1"/>
          <p:nvPr/>
        </p:nvSpPr>
        <p:spPr>
          <a:xfrm>
            <a:off x="4626067" y="1656714"/>
            <a:ext cx="280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Bahnschrift SemiBold SemiConden" panose="020B0502040204020203" pitchFamily="34" charset="0"/>
              </a:rPr>
              <a:t>Recyklační zpravodaj</a:t>
            </a:r>
          </a:p>
        </p:txBody>
      </p:sp>
    </p:spTree>
    <p:extLst>
      <p:ext uri="{BB962C8B-B14F-4D97-AF65-F5344CB8AC3E}">
        <p14:creationId xmlns:p14="http://schemas.microsoft.com/office/powerpoint/2010/main" val="251174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E566EC0-ADAC-A932-59FA-7E48A85D65A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999B90-A301-4D13-DB86-A3A2B322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>
                <a:latin typeface="Arial Black" panose="020B0A04020102020204" pitchFamily="34" charset="0"/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79745-2CEA-933E-B25E-20882CF56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recyklovat?</a:t>
            </a:r>
          </a:p>
          <a:p>
            <a:endParaRPr lang="cs-CZ" dirty="0"/>
          </a:p>
          <a:p>
            <a:r>
              <a:rPr lang="cs-CZ" dirty="0"/>
              <a:t>Jak recyklovat?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Co když nebudeme třídit?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B6876D-5950-0D3C-2AD6-7FC3B3F81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0" y="2055813"/>
            <a:ext cx="4374776" cy="43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8FD6C2B-DE14-DA4C-095D-FFE9B8AE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447" y="2389093"/>
            <a:ext cx="3034553" cy="303455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FDAEDC8-AC86-340D-CC9A-6F530CA7E63D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58FBA1-E40F-F2EF-4D46-1BE2268D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>
                <a:latin typeface="Arial Black" panose="020B0A04020102020204" pitchFamily="34" charset="0"/>
              </a:rPr>
              <a:t>Proč recyklovat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CC5DE-A5F5-FDF4-A148-41F411391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r>
              <a:rPr lang="cs-CZ" dirty="0"/>
              <a:t>Ochrana životního prostředí:</a:t>
            </a:r>
          </a:p>
          <a:p>
            <a:pPr marL="0" indent="0">
              <a:buNone/>
            </a:pPr>
            <a:r>
              <a:rPr lang="cs-CZ" dirty="0"/>
              <a:t>   Obsahuje nebezpečné látky rtuť, olovo a kadmium atd…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Získávání cenných surovin:</a:t>
            </a:r>
          </a:p>
          <a:p>
            <a:pPr marL="0" indent="0">
              <a:buNone/>
            </a:pPr>
            <a:r>
              <a:rPr lang="cs-CZ" dirty="0"/>
              <a:t>   Obsahují kovy které se dají ještě využít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Prevence rizik:</a:t>
            </a:r>
          </a:p>
          <a:p>
            <a:pPr marL="0" indent="0">
              <a:buNone/>
            </a:pPr>
            <a:r>
              <a:rPr lang="cs-CZ" dirty="0"/>
              <a:t>   Baterie jsou velmi reaktivní a mohou způsobit požár nebo explozi</a:t>
            </a:r>
          </a:p>
        </p:txBody>
      </p:sp>
    </p:spTree>
    <p:extLst>
      <p:ext uri="{BB962C8B-B14F-4D97-AF65-F5344CB8AC3E}">
        <p14:creationId xmlns:p14="http://schemas.microsoft.com/office/powerpoint/2010/main" val="25237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13D0CF7-6E11-14EB-F8ED-7D7E536E9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29" y="5196647"/>
            <a:ext cx="2188937" cy="1458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5E5723A-7229-B348-26DB-A0AAD267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118" y="5196648"/>
            <a:ext cx="1968313" cy="15781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EABBD9-5FFE-E942-8675-2A1FE9BED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23783" y="3757614"/>
            <a:ext cx="2868217" cy="277009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0FA5E51-7533-525B-0B71-05913A765950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C4C48F-EEB6-8195-4155-ABE3FF01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>
                <a:latin typeface="Arial Black" panose="020B0A04020102020204" pitchFamily="34" charset="0"/>
              </a:rPr>
              <a:t>Jak recyklovat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6AADC-F0F3-E978-EB4F-BA6086E9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8" y="2055813"/>
            <a:ext cx="10515600" cy="4351338"/>
          </a:xfrm>
        </p:spPr>
        <p:txBody>
          <a:bodyPr/>
          <a:lstStyle/>
          <a:p>
            <a:r>
              <a:rPr lang="cs-CZ" dirty="0"/>
              <a:t>Odevzdejme na sběrná místa : sběrné dvory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                                                       speciální červené kontejnery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Některé prodejny elektro provádějí zpětný odběr elektrozařízení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Drobné baterie se sbírají také ve školách či obecních úřadech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547C76B-7CEE-E82D-59E9-6E636FDBB920}"/>
              </a:ext>
            </a:extLst>
          </p:cNvPr>
          <p:cNvCxnSpPr/>
          <p:nvPr/>
        </p:nvCxnSpPr>
        <p:spPr>
          <a:xfrm>
            <a:off x="9421906" y="2875197"/>
            <a:ext cx="1048870" cy="1021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97E98C9-2751-7243-C5AE-BDD22FF2729C}"/>
              </a:ext>
            </a:extLst>
          </p:cNvPr>
          <p:cNvSpPr/>
          <p:nvPr/>
        </p:nvSpPr>
        <p:spPr>
          <a:xfrm>
            <a:off x="0" y="0"/>
            <a:ext cx="12192000" cy="18377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EAAF50-0478-6CB0-2352-0E30CD8BA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0235"/>
            <a:ext cx="3675529" cy="183776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FA2041D-FCED-947B-85F0-165DCB73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235" y="2689411"/>
            <a:ext cx="3430721" cy="193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6477A0-292C-59F8-0FD9-A216C773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8000" dirty="0">
                <a:latin typeface="Arial Black" panose="020B0A04020102020204" pitchFamily="34" charset="0"/>
              </a:rPr>
              <a:t>Následky netřídění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E138DA-F9F4-733B-2156-7C9AF7F11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65" y="1933202"/>
            <a:ext cx="10515600" cy="4351338"/>
          </a:xfrm>
        </p:spPr>
        <p:txBody>
          <a:bodyPr/>
          <a:lstStyle/>
          <a:p>
            <a:r>
              <a:rPr lang="cs-CZ" dirty="0"/>
              <a:t>Kontaminace životního prostředí = znečištění půdy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Znečištění ovzduší = únik látek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/>
              <a:t>Požáry = poškozené </a:t>
            </a:r>
            <a:r>
              <a:rPr lang="cs-CZ" dirty="0"/>
              <a:t>baterie mohou způsobit požáry i explozi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9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3678FD6-34E2-74CF-9395-71DEEDB0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480" y="1690688"/>
            <a:ext cx="3833729" cy="24440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EE4259-5341-8B23-5CD0-7A72D70C4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576" y="4245369"/>
            <a:ext cx="3708103" cy="2086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D512991-465F-36E5-7D4A-6F7FC365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7200" dirty="0">
                <a:latin typeface="Arial Black" panose="020B0A04020102020204" pitchFamily="34" charset="0"/>
              </a:rPr>
              <a:t>Děkuji za pozornost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49BF0E3-2453-4E50-B182-DEE70F4E0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40395" t="28917" r="32437" b="-1"/>
          <a:stretch>
            <a:fillRect/>
          </a:stretch>
        </p:blipFill>
        <p:spPr>
          <a:xfrm>
            <a:off x="903194" y="1961510"/>
            <a:ext cx="2600375" cy="45313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6426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116</Words>
  <Application>Microsoft Office PowerPoint</Application>
  <PresentationFormat>Širokoúhlá obrazovka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Bahnschrift SemiBold SemiConden</vt:lpstr>
      <vt:lpstr>Calibri</vt:lpstr>
      <vt:lpstr>Calibri Light</vt:lpstr>
      <vt:lpstr>Motiv Office</vt:lpstr>
      <vt:lpstr>RECYKLACE</vt:lpstr>
      <vt:lpstr>Úvod</vt:lpstr>
      <vt:lpstr>Proč recyklovat</vt:lpstr>
      <vt:lpstr>Jak recyklovat</vt:lpstr>
      <vt:lpstr>Následky netřídění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2025-10-06T07:07:18Z</dcterms:created>
  <dcterms:modified xsi:type="dcterms:W3CDTF">2025-10-06T10:20:15Z</dcterms:modified>
</cp:coreProperties>
</file>