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2C5B2-5CD6-0303-D0C8-3E8F33F98FB1}" v="169" dt="2024-11-23T16:26:33.343"/>
    <p1510:client id="{A277A5E4-6E03-E9BD-439B-0BC40C268CDA}" v="73" dt="2024-11-23T15:21:25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394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68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31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90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192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233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33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91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839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43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67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0276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r%C5%AFtok_vodn%C3%ADho_tok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tekoucí voda">
            <a:extLst>
              <a:ext uri="{FF2B5EF4-FFF2-40B4-BE49-F238E27FC236}">
                <a16:creationId xmlns:a16="http://schemas.microsoft.com/office/drawing/2014/main" xmlns="" id="{1FE5ECD3-B620-7725-A97E-A66EE5F8D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0000"/>
          </a:blip>
          <a:srcRect t="23703" r="6" b="1234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1209" y="822960"/>
            <a:ext cx="7213092" cy="5015169"/>
          </a:xfrm>
        </p:spPr>
        <p:txBody>
          <a:bodyPr>
            <a:normAutofit/>
          </a:bodyPr>
          <a:lstStyle/>
          <a:p>
            <a:r>
              <a:rPr lang="cs-CZ" sz="6000">
                <a:solidFill>
                  <a:srgbClr val="FFFFFF"/>
                </a:solidFill>
              </a:rPr>
              <a:t>Cesta Vody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61493" y="3041761"/>
            <a:ext cx="2429605" cy="28562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Dobrovolný úkol </a:t>
            </a:r>
          </a:p>
        </p:txBody>
      </p:sp>
    </p:spTree>
    <p:extLst>
      <p:ext uri="{BB962C8B-B14F-4D97-AF65-F5344CB8AC3E}">
        <p14:creationId xmlns:p14="http://schemas.microsoft.com/office/powerpoint/2010/main" xmlns="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0A30A1-7FB4-D2D1-29FC-9B74A1E13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>
                <a:latin typeface="Batang"/>
                <a:ea typeface="Batang"/>
              </a:rPr>
              <a:t>Vodojem</a:t>
            </a:r>
            <a:endParaRPr lang="cs-CZ" dirty="0"/>
          </a:p>
        </p:txBody>
      </p:sp>
      <p:pic>
        <p:nvPicPr>
          <p:cNvPr id="5" name="Obrázek 4" descr="Obsah obrázku venku, obloha, budova, mrak&#10;&#10;Popis se vygeneroval automaticky.">
            <a:extLst>
              <a:ext uri="{FF2B5EF4-FFF2-40B4-BE49-F238E27FC236}">
                <a16:creationId xmlns:a16="http://schemas.microsoft.com/office/drawing/2014/main" xmlns="" id="{06EC8C04-D4D5-1C38-24CD-15F067ABAA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9671" r="-2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CFBF2A-A032-D233-E57F-692069DB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cs typeface="Calibri"/>
              </a:rPr>
              <a:t>Objekt pro akumulaci </a:t>
            </a:r>
            <a:r>
              <a:rPr lang="cs-CZ" u="sng" dirty="0">
                <a:cs typeface="Calibri"/>
              </a:rPr>
              <a:t>VODY</a:t>
            </a:r>
          </a:p>
          <a:p>
            <a:endParaRPr lang="cs-CZ" u="sng" dirty="0">
              <a:cs typeface="Calibri"/>
            </a:endParaRPr>
          </a:p>
          <a:p>
            <a:r>
              <a:rPr lang="cs-CZ" dirty="0">
                <a:cs typeface="Calibri"/>
              </a:rPr>
              <a:t>Vodojemy se mohou stavět </a:t>
            </a:r>
            <a:r>
              <a:rPr lang="cs-CZ" u="sng" dirty="0">
                <a:cs typeface="Calibri"/>
              </a:rPr>
              <a:t>podzemní</a:t>
            </a:r>
            <a:r>
              <a:rPr lang="cs-CZ" dirty="0">
                <a:cs typeface="Calibri"/>
              </a:rPr>
              <a:t> či </a:t>
            </a:r>
            <a:r>
              <a:rPr lang="cs-CZ" u="sng" dirty="0">
                <a:cs typeface="Calibri"/>
              </a:rPr>
              <a:t>nadzemní</a:t>
            </a:r>
          </a:p>
          <a:p>
            <a:endParaRPr lang="cs-CZ" u="sng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72204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1D64472-9720-4FBC-B628-F62EE9D015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E38DA7-5C78-7630-548A-722C009C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cs-CZ" dirty="0">
                <a:latin typeface="Batang"/>
                <a:ea typeface="Batang"/>
              </a:rPr>
              <a:t>Vodovodní šachta</a:t>
            </a:r>
            <a:endParaRPr lang="cs-CZ" dirty="0"/>
          </a:p>
        </p:txBody>
      </p:sp>
      <p:pic>
        <p:nvPicPr>
          <p:cNvPr id="6" name="Obrázek 5" descr="Obsah obrázku budova, Kompozitní materiál, opuštěné, venku&#10;&#10;Popis se vygeneroval automaticky.">
            <a:extLst>
              <a:ext uri="{FF2B5EF4-FFF2-40B4-BE49-F238E27FC236}">
                <a16:creationId xmlns:a16="http://schemas.microsoft.com/office/drawing/2014/main" xmlns="" id="{520F5277-FEC4-2AD4-0EFD-BDBB871D5C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4541" y="645106"/>
            <a:ext cx="3948929" cy="524774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8274B1F-2E6E-4044-94F7-2AB4E90F6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E441BC-25F1-AEF8-D9AB-0AC77FC1F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cs-CZ" dirty="0">
                <a:latin typeface="Raleway"/>
              </a:rPr>
              <a:t>Vodoměrné šachty jsou šachty pro podzemní vodovodní potrubí</a:t>
            </a:r>
          </a:p>
          <a:p>
            <a:endParaRPr lang="cs-CZ" dirty="0">
              <a:latin typeface="Raleway"/>
            </a:endParaRPr>
          </a:p>
          <a:p>
            <a:r>
              <a:rPr lang="cs-CZ" dirty="0">
                <a:latin typeface="Raleway"/>
              </a:rPr>
              <a:t>slouží k osazení vodoměru a příslušných armatur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F7BD5AB-415F-42D4-8FC0-DCC5D1101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A8EBF22-DAF1-4100-AA4A-A077B68E3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04899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658127-F1CC-1473-1862-2032AF91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>
                <a:latin typeface="Batang"/>
                <a:ea typeface="Batang"/>
              </a:rPr>
              <a:t>Vodoměr</a:t>
            </a:r>
            <a:endParaRPr lang="cs-CZ" dirty="0"/>
          </a:p>
        </p:txBody>
      </p:sp>
      <p:pic>
        <p:nvPicPr>
          <p:cNvPr id="4" name="Obrázek 3" descr="Obsah obrázku zařízení, text, měřič, Měřicí přístroj&#10;&#10;Popis se vygeneroval automaticky.">
            <a:extLst>
              <a:ext uri="{FF2B5EF4-FFF2-40B4-BE49-F238E27FC236}">
                <a16:creationId xmlns:a16="http://schemas.microsoft.com/office/drawing/2014/main" xmlns="" id="{1C3BFD3D-6FD1-5CA0-E6D3-68A5B47B50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2493" b="1108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16300E0-931D-1115-4227-32E48CE7A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cs-CZ" b="1">
                <a:ea typeface="+mn-lt"/>
                <a:cs typeface="+mn-lt"/>
              </a:rPr>
              <a:t>Vodoměr</a:t>
            </a:r>
            <a:r>
              <a:rPr lang="cs-CZ">
                <a:ea typeface="+mn-lt"/>
                <a:cs typeface="+mn-lt"/>
              </a:rPr>
              <a:t> je zařízení k měření </a:t>
            </a:r>
            <a:r>
              <a:rPr lang="cs-CZ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průtočného objemu</a:t>
            </a:r>
            <a:r>
              <a:rPr lang="cs-CZ">
                <a:ea typeface="+mn-lt"/>
                <a:cs typeface="+mn-lt"/>
              </a:rPr>
              <a:t> vody. </a:t>
            </a: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622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BB0633-DF61-A67B-03CF-EB15A9E4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>
                <a:latin typeface="Batang"/>
                <a:ea typeface="Batang"/>
              </a:rPr>
              <a:t>Hlavní uzávěr vody v bytě</a:t>
            </a:r>
            <a:endParaRPr lang="cs-CZ" dirty="0"/>
          </a:p>
        </p:txBody>
      </p:sp>
      <p:pic>
        <p:nvPicPr>
          <p:cNvPr id="5" name="Obrázek 4" descr="Obsah obrázku interiér, osoba&#10;&#10;Popis se vygeneroval automaticky.">
            <a:extLst>
              <a:ext uri="{FF2B5EF4-FFF2-40B4-BE49-F238E27FC236}">
                <a16:creationId xmlns:a16="http://schemas.microsoft.com/office/drawing/2014/main" xmlns="" id="{3FAD35FF-82B4-DD3A-72FF-01A64D140E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017" y="2073048"/>
            <a:ext cx="2376058" cy="3157552"/>
          </a:xfrm>
          <a:prstGeom prst="rect">
            <a:avLst/>
          </a:prstGeom>
        </p:spPr>
      </p:pic>
      <p:pic>
        <p:nvPicPr>
          <p:cNvPr id="4" name="Obrázek 3" descr="Obsah obrázku zeď, interiér, váza, keramika&#10;&#10;Popis se vygeneroval automaticky.">
            <a:extLst>
              <a:ext uri="{FF2B5EF4-FFF2-40B4-BE49-F238E27FC236}">
                <a16:creationId xmlns:a16="http://schemas.microsoft.com/office/drawing/2014/main" xmlns="" id="{EFD98BFF-AE80-6B84-DB44-FD10E59CBD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9942" y="2073049"/>
            <a:ext cx="2376057" cy="315755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D8CD969-516D-770A-7E2B-D05CC4598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4804041" cy="402336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cs-CZ">
                <a:ea typeface="+mn-lt"/>
                <a:cs typeface="+mn-lt"/>
              </a:rPr>
              <a:t>Obvykle se nachází tam, kde vodovodní potrubí vstupuje do domu</a:t>
            </a: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 na ulici blízko domova</a:t>
            </a: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nebo v kuchyni či koupelně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91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7C017B-9B5C-A50A-DACD-05200AB2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atang"/>
                <a:ea typeface="Batang"/>
              </a:rPr>
              <a:t>Vodovodní kohoutek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511959F-60D4-DFF6-4F90-4AF1E949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Arial"/>
                <a:cs typeface="Arial"/>
              </a:rPr>
              <a:t>K dispozici jsou bezdotykové, pákové, dvojité pákové,  s otočným ramínkem, 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 descr="Obsah obrázku Vodovodní instalace, kohoutek, interiér, koupelna&#10;&#10;Popis se vygeneroval automaticky.">
            <a:extLst>
              <a:ext uri="{FF2B5EF4-FFF2-40B4-BE49-F238E27FC236}">
                <a16:creationId xmlns:a16="http://schemas.microsoft.com/office/drawing/2014/main" xmlns="" id="{ED5BE2E9-F46E-3ABD-8FDD-E0D5717AD4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2529" y="2754360"/>
            <a:ext cx="2387842" cy="3112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ek 4" descr="Obsah obrázku Vodovodní instalace, kohoutek, interiér, instalatérské práce&#10;&#10;Popis se vygeneroval automaticky.">
            <a:extLst>
              <a:ext uri="{FF2B5EF4-FFF2-40B4-BE49-F238E27FC236}">
                <a16:creationId xmlns:a16="http://schemas.microsoft.com/office/drawing/2014/main" xmlns="" id="{F9E6063C-5E46-AF4C-5A94-BAA1B74F3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9835" y="2764971"/>
            <a:ext cx="2336444" cy="31024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714459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BE48C64-5364-4060-8928-FC052E77C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xmlns="" id="{139F791B-8515-4F50-9D32-45DD7676C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30">
            <a:extLst>
              <a:ext uri="{FF2B5EF4-FFF2-40B4-BE49-F238E27FC236}">
                <a16:creationId xmlns:a16="http://schemas.microsoft.com/office/drawing/2014/main" xmlns="" id="{966A6F95-73C3-44EC-9D80-3131D2D868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32">
            <a:extLst>
              <a:ext uri="{FF2B5EF4-FFF2-40B4-BE49-F238E27FC236}">
                <a16:creationId xmlns:a16="http://schemas.microsoft.com/office/drawing/2014/main" xmlns="" id="{1354BB66-1B80-4A2E-99ED-DFA1F3E30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135558-9A02-8430-BD2A-8EAF864F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>
                <a:solidFill>
                  <a:schemeClr val="tx1">
                    <a:lumMod val="85000"/>
                    <a:lumOff val="15000"/>
                  </a:schemeClr>
                </a:solidFill>
              </a:rPr>
              <a:t>Děkuji za pozornost!!!</a:t>
            </a:r>
          </a:p>
        </p:txBody>
      </p:sp>
      <p:pic>
        <p:nvPicPr>
          <p:cNvPr id="4" name="Zástupný obsah 3" descr="Obsah obrázku Lidská tvář, oblečení, osoba, brýle&#10;&#10;Popis se vygeneroval automaticky.">
            <a:extLst>
              <a:ext uri="{FF2B5EF4-FFF2-40B4-BE49-F238E27FC236}">
                <a16:creationId xmlns:a16="http://schemas.microsoft.com/office/drawing/2014/main" xmlns="" id="{95D8C1C3-5397-B94D-16DC-EE69C5F98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814" t="27740" r="33238" b="-1697"/>
          <a:stretch/>
        </p:blipFill>
        <p:spPr>
          <a:xfrm>
            <a:off x="662800" y="640082"/>
            <a:ext cx="4024559" cy="5363075"/>
          </a:xfrm>
          <a:prstGeom prst="rect">
            <a:avLst/>
          </a:prstGeom>
        </p:spPr>
      </p:pic>
      <p:cxnSp>
        <p:nvCxnSpPr>
          <p:cNvPr id="45" name="Straight Connector 34">
            <a:extLst>
              <a:ext uri="{FF2B5EF4-FFF2-40B4-BE49-F238E27FC236}">
                <a16:creationId xmlns:a16="http://schemas.microsoft.com/office/drawing/2014/main" xmlns="" id="{E0748027-1A69-4C2C-B18A-DAB243320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36">
            <a:extLst>
              <a:ext uri="{FF2B5EF4-FFF2-40B4-BE49-F238E27FC236}">
                <a16:creationId xmlns:a16="http://schemas.microsoft.com/office/drawing/2014/main" xmlns="" id="{3F270B28-3AA6-4A1C-8308-5746B5A7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xmlns="" id="{4FB3D629-0C49-47B7-B9BD-23D7CF689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9672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Vlastní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Retrospect</vt:lpstr>
      <vt:lpstr>Cesta Vody</vt:lpstr>
      <vt:lpstr>Vodojem</vt:lpstr>
      <vt:lpstr>Vodovodní šachta</vt:lpstr>
      <vt:lpstr>Vodoměr</vt:lpstr>
      <vt:lpstr>Hlavní uzávěr vody v bytě</vt:lpstr>
      <vt:lpstr>Vodovodní kohoutek</vt:lpstr>
      <vt:lpstr>Děkuji za pozornost!!!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Vody</dc:title>
  <dc:creator>Alena</dc:creator>
  <cp:lastModifiedBy>Alena</cp:lastModifiedBy>
  <cp:revision>148</cp:revision>
  <dcterms:created xsi:type="dcterms:W3CDTF">2024-11-23T15:14:49Z</dcterms:created>
  <dcterms:modified xsi:type="dcterms:W3CDTF">2024-11-25T17:36:22Z</dcterms:modified>
</cp:coreProperties>
</file>