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81046B-AAAC-DA35-61CE-5A1994118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2506381-E188-96EA-0240-CD6F8C12C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F6E08C-3B74-5D91-9AC6-F4AC29A7A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3EA8-62F3-439C-8E44-E368791B0EF4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C33F51-9001-82A9-10DA-300139CF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F34581-0D96-2EA3-62B1-7F7ADD07E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5B5D-56C7-4D2F-A429-84FC794A5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7853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F4A529-AAE9-CB21-A21C-B4B9E2BF8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176F2A4-5C77-C350-D72C-1C9B9E7D24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6B7166-2067-1910-ACB7-79F6FB543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3EA8-62F3-439C-8E44-E368791B0EF4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AB12CA-2C1C-E663-915B-723A428EB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C3FF1E-7915-D2DD-319F-4C0ECD7FF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5B5D-56C7-4D2F-A429-84FC794A5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672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B60199C-DA78-AD63-E9AD-F7BA49E183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D1CF1B0-6F73-00FE-C341-9F51B69E72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02248C-0A1F-F563-24BD-C94E091C2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3EA8-62F3-439C-8E44-E368791B0EF4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9BC621-736E-79B9-06E5-F5390B40A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C3D398-E6F7-39E8-62BA-492D3F447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5B5D-56C7-4D2F-A429-84FC794A5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5241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8FBCD0-2AAF-989B-7508-33C6290F4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9BE143-D680-F793-0FE2-F7CA58356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892293-AB76-F10B-0C26-4A6F1EEF8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3EA8-62F3-439C-8E44-E368791B0EF4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B18CBC-025B-CD1F-E0F0-15ADFAF55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04543B-9F1E-6D32-E5DB-9A10E62EF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5B5D-56C7-4D2F-A429-84FC794A5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670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7F3957-CB15-8BAE-4159-945E51ED8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A9B0E8B-71CE-9206-1185-0D1F1E665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E46EFC-F287-BC7A-0C95-6417FBE85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3EA8-62F3-439C-8E44-E368791B0EF4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C5DB8B-7F79-A581-C479-6E44D074A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FC8931-CB46-5C0B-25CB-B46DF7228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5B5D-56C7-4D2F-A429-84FC794A5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0288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42B706-C6A6-932C-DCE4-1D2345ACA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301A87-760F-5A13-14C0-1E98BEBC6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CE7246C-712D-C102-7169-1CD78A2AA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87B5F5E-52DC-7CC7-67C8-2E6F50C88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3EA8-62F3-439C-8E44-E368791B0EF4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65623DE-0EA7-830D-A97F-02B50B7F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BB20D15-769D-3395-E136-BF460CC7B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5B5D-56C7-4D2F-A429-84FC794A5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0481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290941-F9D4-B047-37B6-757D73225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3A65797-5D26-0980-5706-8C81EA557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98999F2-F614-54C7-5342-570FC5DB1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74412CC-6DB5-4466-7408-16629C9B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9AA66A4-36C7-EDDF-5EAC-2DB548F25C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C78E0A3-B8BE-D2DC-DCD7-C01929F0E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3EA8-62F3-439C-8E44-E368791B0EF4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8C02055-3ACA-116F-466F-9130A153E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F590F70-F63E-C105-3C7F-993EB719B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5B5D-56C7-4D2F-A429-84FC794A5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0195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C86EF8-DE09-BD2B-9B77-91FACDA4E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8E2AFE5-E2EC-6ED6-0872-79BC34647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3EA8-62F3-439C-8E44-E368791B0EF4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E0F924A-278F-542F-6F3F-8F516AB0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9F66240-5640-9DE7-A4F6-B8304CC04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5B5D-56C7-4D2F-A429-84FC794A5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473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4E00DC3-6E44-3EC4-3D18-BA36FBBFC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3EA8-62F3-439C-8E44-E368791B0EF4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A416644-A3F8-364E-8F1D-69518A493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B469D90-4E1D-1F9B-F12A-42F4A31BB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5B5D-56C7-4D2F-A429-84FC794A5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5135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B1B397-A877-9260-EBB0-67A2F9F8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74939E-5F70-BABF-94CB-AEB4EFE1A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273A52A-A87C-4A84-9CAA-805CB68B9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505F78A-9685-E1C5-A8F1-DA9A96E71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3EA8-62F3-439C-8E44-E368791B0EF4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87B97A2-5092-86BA-09B5-CE622D5F8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90EFC14-E1B6-4141-4833-284941268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5B5D-56C7-4D2F-A429-84FC794A5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88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01B88E-6DC2-3558-2C82-C5AC73EDB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BFF4CC0-B55D-BADA-B9C1-A476C7126B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7372E98-95F5-B08E-D135-E43AB959A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F8D711C-5014-3865-9B61-13A652904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23EA8-62F3-439C-8E44-E368791B0EF4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F7E25D6-EFF5-3790-68D0-B7F91E42E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2F0EF21-2FA5-74FE-9877-D94697696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5B5D-56C7-4D2F-A429-84FC794A5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861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67D29EB-336C-0710-D95F-C60D47014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755DDC2-BCDE-8EC0-C2F3-ACDC08423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6FEF02-C91C-3D5A-4C90-201A97DD3C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23EA8-62F3-439C-8E44-E368791B0EF4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9DDAC0-B3D1-3E23-9914-8D309B7E5B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FCA082-04E2-BDFA-BAC3-48C55B3F9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35B5D-56C7-4D2F-A429-84FC794A5C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907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OPmaB2Xspo?feature=oembed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903E5C-2C71-03EF-8C43-7859B5BCC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525" y="2766218"/>
            <a:ext cx="8456063" cy="1325563"/>
          </a:xfrm>
        </p:spPr>
        <p:txBody>
          <a:bodyPr>
            <a:normAutofit/>
          </a:bodyPr>
          <a:lstStyle/>
          <a:p>
            <a:r>
              <a:rPr lang="cs-CZ" sz="5400" b="1" dirty="0">
                <a:latin typeface="Arial Black" panose="020B0A04020102020204" pitchFamily="34" charset="0"/>
              </a:rPr>
              <a:t>Johannes </a:t>
            </a:r>
            <a:r>
              <a:rPr lang="cs-CZ" sz="5400" b="1" dirty="0" err="1">
                <a:latin typeface="Arial Black" panose="020B0A04020102020204" pitchFamily="34" charset="0"/>
              </a:rPr>
              <a:t>Gutenberg</a:t>
            </a:r>
            <a:r>
              <a:rPr lang="cs-CZ" sz="5400" b="1" dirty="0"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087A843-8C71-7AF3-EE93-1EC3B65E4DAA}"/>
              </a:ext>
            </a:extLst>
          </p:cNvPr>
          <p:cNvSpPr txBox="1"/>
          <p:nvPr/>
        </p:nvSpPr>
        <p:spPr>
          <a:xfrm>
            <a:off x="2671482" y="3726774"/>
            <a:ext cx="6212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Arial Black" panose="020B0A04020102020204" pitchFamily="34" charset="0"/>
              </a:rPr>
              <a:t>A JEHO VYNÁLEZ</a:t>
            </a:r>
          </a:p>
        </p:txBody>
      </p:sp>
    </p:spTree>
    <p:extLst>
      <p:ext uri="{BB962C8B-B14F-4D97-AF65-F5344CB8AC3E}">
        <p14:creationId xmlns:p14="http://schemas.microsoft.com/office/powerpoint/2010/main" val="1047162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A2C2C8-D2B7-7ECF-C37B-345BB3AE4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212" y="284442"/>
            <a:ext cx="12904694" cy="1325563"/>
          </a:xfrm>
        </p:spPr>
        <p:txBody>
          <a:bodyPr>
            <a:noAutofit/>
          </a:bodyPr>
          <a:lstStyle/>
          <a:p>
            <a:r>
              <a:rPr lang="cs-CZ" sz="5400" b="1" dirty="0">
                <a:latin typeface="Arial Black" panose="020B0A04020102020204" pitchFamily="34" charset="0"/>
              </a:rPr>
              <a:t>Kdo byl Johannes </a:t>
            </a:r>
            <a:r>
              <a:rPr lang="cs-CZ" sz="5400" b="1" dirty="0" err="1">
                <a:latin typeface="Arial Black" panose="020B0A04020102020204" pitchFamily="34" charset="0"/>
              </a:rPr>
              <a:t>Gutenberg</a:t>
            </a:r>
            <a:endParaRPr lang="cs-CZ" sz="5400" b="1" dirty="0">
              <a:latin typeface="Arial Black" panose="020B0A040201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C60A242-8BE0-FE87-B3D1-2C3715E1D8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27212" y="1634364"/>
            <a:ext cx="6803401" cy="245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latin typeface="Arial Black" panose="020B0A04020102020204" pitchFamily="34" charset="0"/>
              </a:rPr>
              <a:t>Německý vynálezce (1400–1468)</a:t>
            </a:r>
          </a:p>
          <a:p>
            <a:r>
              <a:rPr lang="cs-CZ" dirty="0">
                <a:latin typeface="Arial Black" panose="020B0A04020102020204" pitchFamily="34" charset="0"/>
              </a:rPr>
              <a:t>Průkopník knihtisku</a:t>
            </a:r>
          </a:p>
          <a:p>
            <a:r>
              <a:rPr lang="cs-CZ" dirty="0">
                <a:latin typeface="Arial Black" panose="020B0A04020102020204" pitchFamily="34" charset="0"/>
              </a:rPr>
              <a:t>Povoláním kovotepec a zlatník</a:t>
            </a:r>
          </a:p>
          <a:p>
            <a:r>
              <a:rPr lang="cs-CZ" dirty="0">
                <a:latin typeface="Arial Black" panose="020B0A04020102020204" pitchFamily="34" charset="0"/>
              </a:rPr>
              <a:t>Žil převážně v Mohuči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s-CZ" altLang="cs-CZ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1027" name="Picture 3" descr="Johannes Gutenberg: Biography, German Inventor, Movable Type">
            <a:extLst>
              <a:ext uri="{FF2B5EF4-FFF2-40B4-BE49-F238E27FC236}">
                <a16:creationId xmlns:a16="http://schemas.microsoft.com/office/drawing/2014/main" id="{261BF649-EB1E-510F-0D9F-F28413DA0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717" y="1610005"/>
            <a:ext cx="3171087" cy="317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845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34C0E1-F127-8B77-A538-3924E9AC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>
                <a:latin typeface="Arial Black" panose="020B0A04020102020204" pitchFamily="34" charset="0"/>
              </a:rPr>
              <a:t>Vynález knihtisku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02ED54E-CAE8-BC7E-26E1-43A8110B0B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690688"/>
            <a:ext cx="971118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Vytvořil </a:t>
            </a: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pohyblivé kovové litery</a:t>
            </a:r>
            <a:endPara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Zavedl speciální </a:t>
            </a: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tiskařskou barvu</a:t>
            </a:r>
            <a:endPara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Použil </a:t>
            </a: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ruční lis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pro rychlý tisk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První významné dílo: </a:t>
            </a: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Gutenbergova bible (1455)</a:t>
            </a:r>
            <a:endPara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2051" name="Picture 3" descr="Jak knihtisk změnil svět a společnost? A proč jeho strůjce zemřel chudý? –  Podcast &amp; blog by Pepik Hipik &amp; Knižní kočka">
            <a:extLst>
              <a:ext uri="{FF2B5EF4-FFF2-40B4-BE49-F238E27FC236}">
                <a16:creationId xmlns:a16="http://schemas.microsoft.com/office/drawing/2014/main" id="{AAF12B30-C6DE-78CA-FA3C-FA0198B4BB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" t="1412" r="2291" b="2761"/>
          <a:stretch>
            <a:fillRect/>
          </a:stretch>
        </p:blipFill>
        <p:spPr bwMode="auto">
          <a:xfrm>
            <a:off x="838200" y="4069976"/>
            <a:ext cx="2402542" cy="257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Ukradený vynález - Knihovědní detektivové">
            <a:extLst>
              <a:ext uri="{FF2B5EF4-FFF2-40B4-BE49-F238E27FC236}">
                <a16:creationId xmlns:a16="http://schemas.microsoft.com/office/drawing/2014/main" id="{C534881E-0D12-1395-D430-3344228F3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820" y="3665193"/>
            <a:ext cx="3519544" cy="297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501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3297FB-483F-9716-9B99-CC52545B0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>
                <a:latin typeface="Arial Black" panose="020B0A04020102020204" pitchFamily="34" charset="0"/>
              </a:rPr>
              <a:t>Význam a odkaz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F58629C-7B1B-4719-087F-1937D09E34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613118"/>
            <a:ext cx="1059758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Knihy se staly levnější a dostupnější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Rychlé šíření znalostí po Evropě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Podpora vědy, vzdělanosti, renesance i reformace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Jeden z nejdůležitějších inovátorů v dějinách lidstva</a:t>
            </a:r>
          </a:p>
        </p:txBody>
      </p:sp>
      <p:pic>
        <p:nvPicPr>
          <p:cNvPr id="3075" name="Picture 3" descr="Gutenbergova bible – Wikipedie">
            <a:extLst>
              <a:ext uri="{FF2B5EF4-FFF2-40B4-BE49-F238E27FC236}">
                <a16:creationId xmlns:a16="http://schemas.microsoft.com/office/drawing/2014/main" id="{E8C2440A-1D05-055D-1A75-F4AE9405C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08611"/>
            <a:ext cx="3399416" cy="212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021. The Gutenberg Bible | The Morgan Library &amp; Museum">
            <a:extLst>
              <a:ext uri="{FF2B5EF4-FFF2-40B4-BE49-F238E27FC236}">
                <a16:creationId xmlns:a16="http://schemas.microsoft.com/office/drawing/2014/main" id="{9D8A24E3-C695-247E-F832-3DB88B445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07" y="3908611"/>
            <a:ext cx="3095513" cy="212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Who Exactly Was Johannes Gutenberg? - Denver Center for the Performing Arts">
            <a:extLst>
              <a:ext uri="{FF2B5EF4-FFF2-40B4-BE49-F238E27FC236}">
                <a16:creationId xmlns:a16="http://schemas.microsoft.com/office/drawing/2014/main" id="{A1C0AC22-E3A2-428B-A0BC-F5C43C5D28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" t="3594" r="5256"/>
          <a:stretch>
            <a:fillRect/>
          </a:stretch>
        </p:blipFill>
        <p:spPr bwMode="auto">
          <a:xfrm>
            <a:off x="8355106" y="3908611"/>
            <a:ext cx="2151530" cy="23397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765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E8CE7E-E31D-965D-3AB4-CA77D993A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471" y="750608"/>
            <a:ext cx="6947647" cy="1325563"/>
          </a:xfrm>
        </p:spPr>
        <p:txBody>
          <a:bodyPr/>
          <a:lstStyle/>
          <a:p>
            <a:pPr algn="ctr"/>
            <a:r>
              <a:rPr lang="cs-CZ" b="1" dirty="0">
                <a:latin typeface="Arial Black" panose="020B0A04020102020204" pitchFamily="34" charset="0"/>
              </a:rPr>
              <a:t>Johannes </a:t>
            </a:r>
            <a:r>
              <a:rPr lang="cs-CZ" b="1" dirty="0" err="1">
                <a:latin typeface="Arial Black" panose="020B0A04020102020204" pitchFamily="34" charset="0"/>
              </a:rPr>
              <a:t>Gutenberg</a:t>
            </a:r>
            <a:r>
              <a:rPr lang="cs-CZ" b="1" dirty="0">
                <a:latin typeface="Arial Black" panose="020B0A04020102020204" pitchFamily="34" charset="0"/>
              </a:rPr>
              <a:t> Otec knihtisku</a:t>
            </a:r>
          </a:p>
        </p:txBody>
      </p:sp>
      <p:pic>
        <p:nvPicPr>
          <p:cNvPr id="4" name="Online médium 3" title="Johannes Gutenberg: The Father of the Printing Press - 60 Second Bio">
            <a:hlinkClick r:id="" action="ppaction://media"/>
            <a:extLst>
              <a:ext uri="{FF2B5EF4-FFF2-40B4-BE49-F238E27FC236}">
                <a16:creationId xmlns:a16="http://schemas.microsoft.com/office/drawing/2014/main" id="{DBEE37A5-0F55-0ED7-16DD-731F610E301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9259" y="750608"/>
            <a:ext cx="3106271" cy="5496638"/>
          </a:xfrm>
          <a:prstGeom prst="rect">
            <a:avLst/>
          </a:prstGeom>
        </p:spPr>
      </p:pic>
      <p:pic>
        <p:nvPicPr>
          <p:cNvPr id="4098" name="Picture 2" descr="Johannes Gutenberg's Invention: The Impact of the Printing Press">
            <a:extLst>
              <a:ext uri="{FF2B5EF4-FFF2-40B4-BE49-F238E27FC236}">
                <a16:creationId xmlns:a16="http://schemas.microsoft.com/office/drawing/2014/main" id="{3F16E7D3-31E9-F45F-A25A-3CCD5FC69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24" y="3594814"/>
            <a:ext cx="5133739" cy="265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492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utenberg's Bible: the beginning of a new time | Arthive">
            <a:extLst>
              <a:ext uri="{FF2B5EF4-FFF2-40B4-BE49-F238E27FC236}">
                <a16:creationId xmlns:a16="http://schemas.microsoft.com/office/drawing/2014/main" id="{92858451-0EA2-010E-0A54-55CCC6A490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1415"/>
            <a:ext cx="2856533" cy="352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ADF3B55-9FE1-D6C5-97C9-0ACE595AA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70" y="2766218"/>
            <a:ext cx="10856259" cy="1325563"/>
          </a:xfrm>
        </p:spPr>
        <p:txBody>
          <a:bodyPr>
            <a:normAutofit/>
          </a:bodyPr>
          <a:lstStyle/>
          <a:p>
            <a:r>
              <a:rPr lang="cs-CZ" sz="5400" b="1" dirty="0">
                <a:latin typeface="Arial Black" panose="020B0A04020102020204" pitchFamily="34" charset="0"/>
              </a:rPr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val="3231309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85</Words>
  <Application>Microsoft Office PowerPoint</Application>
  <PresentationFormat>Širokoúhlá obrazovka</PresentationFormat>
  <Paragraphs>19</Paragraphs>
  <Slides>6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Motiv Office</vt:lpstr>
      <vt:lpstr>Johannes Gutenberg </vt:lpstr>
      <vt:lpstr>Kdo byl Johannes Gutenberg</vt:lpstr>
      <vt:lpstr>Vynález knihtisku</vt:lpstr>
      <vt:lpstr>Význam a odkaz</vt:lpstr>
      <vt:lpstr>Johannes Gutenberg Otec knihtisku</vt:lpstr>
      <vt:lpstr>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Patrik TDASDSAW</dc:creator>
  <cp:lastModifiedBy>Patrik TDASDSAW</cp:lastModifiedBy>
  <cp:revision>1</cp:revision>
  <dcterms:created xsi:type="dcterms:W3CDTF">2025-11-27T07:54:45Z</dcterms:created>
  <dcterms:modified xsi:type="dcterms:W3CDTF">2025-11-27T09:16:58Z</dcterms:modified>
</cp:coreProperties>
</file>