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1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7D9D-7ADF-4FD9-B378-F48603223B3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CC93-B64D-4C8D-A14E-524910ED78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5774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7D9D-7ADF-4FD9-B378-F48603223B3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CC93-B64D-4C8D-A14E-524910ED78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87066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7D9D-7ADF-4FD9-B378-F48603223B3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CC93-B64D-4C8D-A14E-524910ED78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2966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7D9D-7ADF-4FD9-B378-F48603223B3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CC93-B64D-4C8D-A14E-524910ED78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9268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7D9D-7ADF-4FD9-B378-F48603223B3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CC93-B64D-4C8D-A14E-524910ED78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2003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7D9D-7ADF-4FD9-B378-F48603223B3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CC93-B64D-4C8D-A14E-524910ED78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7809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7D9D-7ADF-4FD9-B378-F48603223B3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CC93-B64D-4C8D-A14E-524910ED78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2185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7D9D-7ADF-4FD9-B378-F48603223B3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CC93-B64D-4C8D-A14E-524910ED78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5840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7D9D-7ADF-4FD9-B378-F48603223B3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CC93-B64D-4C8D-A14E-524910ED78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9487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7D9D-7ADF-4FD9-B378-F48603223B3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CC93-B64D-4C8D-A14E-524910ED78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4575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7D9D-7ADF-4FD9-B378-F48603223B3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CC93-B64D-4C8D-A14E-524910ED78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3287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47D9D-7ADF-4FD9-B378-F48603223B3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ECC93-B64D-4C8D-A14E-524910ED78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12486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A3808D4-B922-91FA-41EE-4F9B5AF49A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35EA7F4-7408-5ABF-DE34-5DD25BD4DB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 descr="PR Choryňský mokřad">
            <a:extLst>
              <a:ext uri="{FF2B5EF4-FFF2-40B4-BE49-F238E27FC236}">
                <a16:creationId xmlns:a16="http://schemas.microsoft.com/office/drawing/2014/main" xmlns="" id="{B62926AC-CB47-A78A-DE45-3AF43A006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66" t="29274" r="3046" b="39492"/>
          <a:stretch>
            <a:fillRect/>
          </a:stretch>
        </p:blipFill>
        <p:spPr bwMode="auto">
          <a:xfrm>
            <a:off x="300632" y="1500681"/>
            <a:ext cx="11519952" cy="2539976"/>
          </a:xfrm>
          <a:custGeom>
            <a:avLst/>
            <a:gdLst/>
            <a:ahLst/>
            <a:cxnLst/>
            <a:rect l="l" t="t" r="r" b="b"/>
            <a:pathLst>
              <a:path w="11519952" h="2539976">
                <a:moveTo>
                  <a:pt x="8776613" y="952491"/>
                </a:moveTo>
                <a:lnTo>
                  <a:pt x="8505108" y="1768488"/>
                </a:lnTo>
                <a:lnTo>
                  <a:pt x="9049601" y="1768488"/>
                </a:lnTo>
                <a:lnTo>
                  <a:pt x="8778096" y="952491"/>
                </a:lnTo>
                <a:close/>
                <a:moveTo>
                  <a:pt x="10313761" y="891662"/>
                </a:moveTo>
                <a:lnTo>
                  <a:pt x="10313761" y="2197257"/>
                </a:lnTo>
                <a:lnTo>
                  <a:pt x="10517018" y="2197257"/>
                </a:lnTo>
                <a:cubicBezTo>
                  <a:pt x="10623840" y="2197257"/>
                  <a:pt x="10713847" y="2183410"/>
                  <a:pt x="10787039" y="2155715"/>
                </a:cubicBezTo>
                <a:cubicBezTo>
                  <a:pt x="10860231" y="2128021"/>
                  <a:pt x="10921307" y="2086232"/>
                  <a:pt x="10970267" y="2030349"/>
                </a:cubicBezTo>
                <a:cubicBezTo>
                  <a:pt x="11019227" y="1974465"/>
                  <a:pt x="11055824" y="1904982"/>
                  <a:pt x="11080056" y="1821899"/>
                </a:cubicBezTo>
                <a:cubicBezTo>
                  <a:pt x="11104288" y="1738815"/>
                  <a:pt x="11116405" y="1641885"/>
                  <a:pt x="11116405" y="1531107"/>
                </a:cubicBezTo>
                <a:cubicBezTo>
                  <a:pt x="11116405" y="1440111"/>
                  <a:pt x="11105772" y="1355544"/>
                  <a:pt x="11084507" y="1277406"/>
                </a:cubicBezTo>
                <a:cubicBezTo>
                  <a:pt x="11063242" y="1199268"/>
                  <a:pt x="11029118" y="1131516"/>
                  <a:pt x="10982136" y="1074149"/>
                </a:cubicBezTo>
                <a:cubicBezTo>
                  <a:pt x="10935154" y="1016782"/>
                  <a:pt x="10874821" y="972026"/>
                  <a:pt x="10801133" y="939880"/>
                </a:cubicBezTo>
                <a:cubicBezTo>
                  <a:pt x="10727446" y="907735"/>
                  <a:pt x="10630764" y="891662"/>
                  <a:pt x="10511084" y="891662"/>
                </a:cubicBezTo>
                <a:close/>
                <a:moveTo>
                  <a:pt x="6762420" y="884244"/>
                </a:moveTo>
                <a:lnTo>
                  <a:pt x="6762420" y="1428737"/>
                </a:lnTo>
                <a:lnTo>
                  <a:pt x="6961226" y="1428737"/>
                </a:lnTo>
                <a:cubicBezTo>
                  <a:pt x="7016615" y="1428737"/>
                  <a:pt x="7065080" y="1422060"/>
                  <a:pt x="7106622" y="1408708"/>
                </a:cubicBezTo>
                <a:cubicBezTo>
                  <a:pt x="7148164" y="1395355"/>
                  <a:pt x="7182782" y="1376562"/>
                  <a:pt x="7210476" y="1352330"/>
                </a:cubicBezTo>
                <a:cubicBezTo>
                  <a:pt x="7238170" y="1328097"/>
                  <a:pt x="7258941" y="1299166"/>
                  <a:pt x="7272789" y="1265537"/>
                </a:cubicBezTo>
                <a:cubicBezTo>
                  <a:pt x="7286636" y="1231908"/>
                  <a:pt x="7293559" y="1194323"/>
                  <a:pt x="7293559" y="1152781"/>
                </a:cubicBezTo>
                <a:cubicBezTo>
                  <a:pt x="7293559" y="1089480"/>
                  <a:pt x="7279218" y="1036069"/>
                  <a:pt x="7250534" y="992549"/>
                </a:cubicBezTo>
                <a:cubicBezTo>
                  <a:pt x="7221850" y="949029"/>
                  <a:pt x="7174869" y="918368"/>
                  <a:pt x="7109589" y="900564"/>
                </a:cubicBezTo>
                <a:cubicBezTo>
                  <a:pt x="7089807" y="895619"/>
                  <a:pt x="7067306" y="891662"/>
                  <a:pt x="7042084" y="888695"/>
                </a:cubicBezTo>
                <a:cubicBezTo>
                  <a:pt x="7016862" y="885728"/>
                  <a:pt x="6981997" y="884244"/>
                  <a:pt x="6937488" y="884244"/>
                </a:cubicBezTo>
                <a:close/>
                <a:moveTo>
                  <a:pt x="3480890" y="872375"/>
                </a:moveTo>
                <a:cubicBezTo>
                  <a:pt x="3384949" y="872375"/>
                  <a:pt x="3304833" y="890426"/>
                  <a:pt x="3240542" y="926528"/>
                </a:cubicBezTo>
                <a:cubicBezTo>
                  <a:pt x="3176251" y="962629"/>
                  <a:pt x="3124325" y="1010847"/>
                  <a:pt x="3084761" y="1071182"/>
                </a:cubicBezTo>
                <a:cubicBezTo>
                  <a:pt x="3045198" y="1131516"/>
                  <a:pt x="3017256" y="1201988"/>
                  <a:pt x="3000936" y="1282599"/>
                </a:cubicBezTo>
                <a:cubicBezTo>
                  <a:pt x="2984616" y="1363209"/>
                  <a:pt x="2976456" y="1448518"/>
                  <a:pt x="2976456" y="1538525"/>
                </a:cubicBezTo>
                <a:cubicBezTo>
                  <a:pt x="2976456" y="1643368"/>
                  <a:pt x="2984369" y="1737579"/>
                  <a:pt x="3000194" y="1821157"/>
                </a:cubicBezTo>
                <a:cubicBezTo>
                  <a:pt x="3016020" y="1904735"/>
                  <a:pt x="3042725" y="1976196"/>
                  <a:pt x="3080310" y="2035541"/>
                </a:cubicBezTo>
                <a:cubicBezTo>
                  <a:pt x="3117895" y="2094886"/>
                  <a:pt x="3168339" y="2140137"/>
                  <a:pt x="3231641" y="2171293"/>
                </a:cubicBezTo>
                <a:cubicBezTo>
                  <a:pt x="3294942" y="2202450"/>
                  <a:pt x="3374563" y="2218028"/>
                  <a:pt x="3470505" y="2218028"/>
                </a:cubicBezTo>
                <a:cubicBezTo>
                  <a:pt x="3566447" y="2218028"/>
                  <a:pt x="3646563" y="2200224"/>
                  <a:pt x="3710853" y="2164617"/>
                </a:cubicBezTo>
                <a:cubicBezTo>
                  <a:pt x="3775144" y="2129010"/>
                  <a:pt x="3827070" y="2080545"/>
                  <a:pt x="3866634" y="2019221"/>
                </a:cubicBezTo>
                <a:cubicBezTo>
                  <a:pt x="3906198" y="1957898"/>
                  <a:pt x="3934139" y="1886436"/>
                  <a:pt x="3950459" y="1804837"/>
                </a:cubicBezTo>
                <a:cubicBezTo>
                  <a:pt x="3966779" y="1723237"/>
                  <a:pt x="3974939" y="1636445"/>
                  <a:pt x="3974939" y="1544460"/>
                </a:cubicBezTo>
                <a:cubicBezTo>
                  <a:pt x="3974939" y="1443573"/>
                  <a:pt x="3967026" y="1351835"/>
                  <a:pt x="3951201" y="1269246"/>
                </a:cubicBezTo>
                <a:cubicBezTo>
                  <a:pt x="3935375" y="1186657"/>
                  <a:pt x="3908423" y="1115938"/>
                  <a:pt x="3870343" y="1057087"/>
                </a:cubicBezTo>
                <a:cubicBezTo>
                  <a:pt x="3832263" y="998236"/>
                  <a:pt x="3781573" y="952739"/>
                  <a:pt x="3718271" y="920593"/>
                </a:cubicBezTo>
                <a:cubicBezTo>
                  <a:pt x="3654970" y="888448"/>
                  <a:pt x="3575843" y="872375"/>
                  <a:pt x="3480890" y="872375"/>
                </a:cubicBezTo>
                <a:close/>
                <a:moveTo>
                  <a:pt x="10040773" y="586034"/>
                </a:moveTo>
                <a:lnTo>
                  <a:pt x="10533338" y="586034"/>
                </a:lnTo>
                <a:cubicBezTo>
                  <a:pt x="10704450" y="586034"/>
                  <a:pt x="10849599" y="606063"/>
                  <a:pt x="10968784" y="646122"/>
                </a:cubicBezTo>
                <a:cubicBezTo>
                  <a:pt x="11087968" y="686180"/>
                  <a:pt x="11188361" y="745525"/>
                  <a:pt x="11269961" y="824157"/>
                </a:cubicBezTo>
                <a:cubicBezTo>
                  <a:pt x="11351560" y="902790"/>
                  <a:pt x="11413625" y="999967"/>
                  <a:pt x="11456156" y="1115691"/>
                </a:cubicBezTo>
                <a:cubicBezTo>
                  <a:pt x="11498687" y="1231414"/>
                  <a:pt x="11519952" y="1365435"/>
                  <a:pt x="11519952" y="1517755"/>
                </a:cubicBezTo>
                <a:cubicBezTo>
                  <a:pt x="11519952" y="1693812"/>
                  <a:pt x="11496956" y="1844400"/>
                  <a:pt x="11450963" y="1969520"/>
                </a:cubicBezTo>
                <a:cubicBezTo>
                  <a:pt x="11404971" y="2094639"/>
                  <a:pt x="11338949" y="2196762"/>
                  <a:pt x="11252899" y="2275889"/>
                </a:cubicBezTo>
                <a:cubicBezTo>
                  <a:pt x="11166848" y="2355016"/>
                  <a:pt x="11062252" y="2413125"/>
                  <a:pt x="10939111" y="2450216"/>
                </a:cubicBezTo>
                <a:cubicBezTo>
                  <a:pt x="10815970" y="2487307"/>
                  <a:pt x="10669338" y="2505852"/>
                  <a:pt x="10499215" y="2505852"/>
                </a:cubicBezTo>
                <a:lnTo>
                  <a:pt x="10040773" y="2505852"/>
                </a:lnTo>
                <a:cubicBezTo>
                  <a:pt x="10008133" y="2505852"/>
                  <a:pt x="9980686" y="2496208"/>
                  <a:pt x="9958431" y="2476921"/>
                </a:cubicBezTo>
                <a:cubicBezTo>
                  <a:pt x="9936177" y="2457634"/>
                  <a:pt x="9925050" y="2426231"/>
                  <a:pt x="9925050" y="2382711"/>
                </a:cubicBezTo>
                <a:lnTo>
                  <a:pt x="9925050" y="709176"/>
                </a:lnTo>
                <a:cubicBezTo>
                  <a:pt x="9925050" y="665656"/>
                  <a:pt x="9936177" y="634252"/>
                  <a:pt x="9958431" y="614965"/>
                </a:cubicBezTo>
                <a:cubicBezTo>
                  <a:pt x="9980686" y="595678"/>
                  <a:pt x="10008133" y="586034"/>
                  <a:pt x="10040773" y="586034"/>
                </a:cubicBezTo>
                <a:close/>
                <a:moveTo>
                  <a:pt x="6487948" y="586034"/>
                </a:moveTo>
                <a:lnTo>
                  <a:pt x="6984964" y="586034"/>
                </a:lnTo>
                <a:cubicBezTo>
                  <a:pt x="7035408" y="586034"/>
                  <a:pt x="7076949" y="587024"/>
                  <a:pt x="7109589" y="589002"/>
                </a:cubicBezTo>
                <a:cubicBezTo>
                  <a:pt x="7142229" y="590980"/>
                  <a:pt x="7171902" y="593453"/>
                  <a:pt x="7198607" y="596420"/>
                </a:cubicBezTo>
                <a:cubicBezTo>
                  <a:pt x="7275756" y="607300"/>
                  <a:pt x="7345239" y="626093"/>
                  <a:pt x="7407057" y="652798"/>
                </a:cubicBezTo>
                <a:cubicBezTo>
                  <a:pt x="7468875" y="679503"/>
                  <a:pt x="7521297" y="714369"/>
                  <a:pt x="7564322" y="757394"/>
                </a:cubicBezTo>
                <a:cubicBezTo>
                  <a:pt x="7607347" y="800419"/>
                  <a:pt x="7640234" y="851357"/>
                  <a:pt x="7662983" y="910208"/>
                </a:cubicBezTo>
                <a:cubicBezTo>
                  <a:pt x="7685733" y="969058"/>
                  <a:pt x="7697107" y="1036564"/>
                  <a:pt x="7697107" y="1112723"/>
                </a:cubicBezTo>
                <a:cubicBezTo>
                  <a:pt x="7697107" y="1177014"/>
                  <a:pt x="7688947" y="1235617"/>
                  <a:pt x="7672627" y="1288534"/>
                </a:cubicBezTo>
                <a:cubicBezTo>
                  <a:pt x="7656307" y="1341450"/>
                  <a:pt x="7632322" y="1388679"/>
                  <a:pt x="7600671" y="1430220"/>
                </a:cubicBezTo>
                <a:cubicBezTo>
                  <a:pt x="7569020" y="1471762"/>
                  <a:pt x="7529951" y="1507864"/>
                  <a:pt x="7483464" y="1538525"/>
                </a:cubicBezTo>
                <a:cubicBezTo>
                  <a:pt x="7436977" y="1569187"/>
                  <a:pt x="7384061" y="1593914"/>
                  <a:pt x="7324716" y="1612707"/>
                </a:cubicBezTo>
                <a:cubicBezTo>
                  <a:pt x="7353399" y="1626554"/>
                  <a:pt x="7380352" y="1643368"/>
                  <a:pt x="7405573" y="1663150"/>
                </a:cubicBezTo>
                <a:cubicBezTo>
                  <a:pt x="7430795" y="1682932"/>
                  <a:pt x="7454533" y="1706917"/>
                  <a:pt x="7476788" y="1735106"/>
                </a:cubicBezTo>
                <a:cubicBezTo>
                  <a:pt x="7499042" y="1763295"/>
                  <a:pt x="7520060" y="1795440"/>
                  <a:pt x="7539842" y="1831542"/>
                </a:cubicBezTo>
                <a:cubicBezTo>
                  <a:pt x="7559624" y="1867644"/>
                  <a:pt x="7578911" y="1908444"/>
                  <a:pt x="7597704" y="1953942"/>
                </a:cubicBezTo>
                <a:lnTo>
                  <a:pt x="7759419" y="2332267"/>
                </a:lnTo>
                <a:cubicBezTo>
                  <a:pt x="7774256" y="2369853"/>
                  <a:pt x="7784146" y="2397300"/>
                  <a:pt x="7789092" y="2414609"/>
                </a:cubicBezTo>
                <a:cubicBezTo>
                  <a:pt x="7794038" y="2431918"/>
                  <a:pt x="7796510" y="2445518"/>
                  <a:pt x="7796510" y="2455409"/>
                </a:cubicBezTo>
                <a:cubicBezTo>
                  <a:pt x="7796510" y="2466289"/>
                  <a:pt x="7794532" y="2475438"/>
                  <a:pt x="7790576" y="2482856"/>
                </a:cubicBezTo>
                <a:cubicBezTo>
                  <a:pt x="7786619" y="2490274"/>
                  <a:pt x="7777223" y="2496456"/>
                  <a:pt x="7762387" y="2501401"/>
                </a:cubicBezTo>
                <a:cubicBezTo>
                  <a:pt x="7747550" y="2506347"/>
                  <a:pt x="7725791" y="2509808"/>
                  <a:pt x="7697107" y="2511787"/>
                </a:cubicBezTo>
                <a:cubicBezTo>
                  <a:pt x="7668423" y="2513765"/>
                  <a:pt x="7629355" y="2514754"/>
                  <a:pt x="7579900" y="2514754"/>
                </a:cubicBezTo>
                <a:cubicBezTo>
                  <a:pt x="7538358" y="2514754"/>
                  <a:pt x="7505224" y="2513765"/>
                  <a:pt x="7480497" y="2511787"/>
                </a:cubicBezTo>
                <a:cubicBezTo>
                  <a:pt x="7455770" y="2509808"/>
                  <a:pt x="7436235" y="2506099"/>
                  <a:pt x="7421893" y="2500659"/>
                </a:cubicBezTo>
                <a:cubicBezTo>
                  <a:pt x="7407552" y="2495220"/>
                  <a:pt x="7397413" y="2488296"/>
                  <a:pt x="7391479" y="2479888"/>
                </a:cubicBezTo>
                <a:cubicBezTo>
                  <a:pt x="7385544" y="2471481"/>
                  <a:pt x="7380599" y="2461343"/>
                  <a:pt x="7376643" y="2449474"/>
                </a:cubicBezTo>
                <a:lnTo>
                  <a:pt x="7204542" y="2020705"/>
                </a:lnTo>
                <a:cubicBezTo>
                  <a:pt x="7183771" y="1972240"/>
                  <a:pt x="7163495" y="1929215"/>
                  <a:pt x="7143713" y="1891629"/>
                </a:cubicBezTo>
                <a:cubicBezTo>
                  <a:pt x="7123931" y="1854044"/>
                  <a:pt x="7101924" y="1822640"/>
                  <a:pt x="7077691" y="1797419"/>
                </a:cubicBezTo>
                <a:cubicBezTo>
                  <a:pt x="7053458" y="1772197"/>
                  <a:pt x="7025517" y="1753157"/>
                  <a:pt x="6993866" y="1740299"/>
                </a:cubicBezTo>
                <a:cubicBezTo>
                  <a:pt x="6962215" y="1727441"/>
                  <a:pt x="6925619" y="1721012"/>
                  <a:pt x="6884077" y="1721012"/>
                </a:cubicBezTo>
                <a:lnTo>
                  <a:pt x="6762420" y="1721012"/>
                </a:lnTo>
                <a:lnTo>
                  <a:pt x="6762420" y="2452441"/>
                </a:lnTo>
                <a:cubicBezTo>
                  <a:pt x="6762420" y="2462332"/>
                  <a:pt x="6759205" y="2471234"/>
                  <a:pt x="6752776" y="2479147"/>
                </a:cubicBezTo>
                <a:cubicBezTo>
                  <a:pt x="6746347" y="2487060"/>
                  <a:pt x="6735714" y="2493489"/>
                  <a:pt x="6720878" y="2498434"/>
                </a:cubicBezTo>
                <a:cubicBezTo>
                  <a:pt x="6706042" y="2503379"/>
                  <a:pt x="6686260" y="2507336"/>
                  <a:pt x="6661533" y="2510303"/>
                </a:cubicBezTo>
                <a:cubicBezTo>
                  <a:pt x="6636806" y="2513270"/>
                  <a:pt x="6605155" y="2514754"/>
                  <a:pt x="6566580" y="2514754"/>
                </a:cubicBezTo>
                <a:cubicBezTo>
                  <a:pt x="6528995" y="2514754"/>
                  <a:pt x="6497592" y="2513270"/>
                  <a:pt x="6472370" y="2510303"/>
                </a:cubicBezTo>
                <a:cubicBezTo>
                  <a:pt x="6447148" y="2507336"/>
                  <a:pt x="6427119" y="2503379"/>
                  <a:pt x="6412283" y="2498434"/>
                </a:cubicBezTo>
                <a:cubicBezTo>
                  <a:pt x="6397447" y="2493489"/>
                  <a:pt x="6387061" y="2487060"/>
                  <a:pt x="6381127" y="2479147"/>
                </a:cubicBezTo>
                <a:cubicBezTo>
                  <a:pt x="6375192" y="2471234"/>
                  <a:pt x="6372225" y="2462332"/>
                  <a:pt x="6372225" y="2452441"/>
                </a:cubicBezTo>
                <a:lnTo>
                  <a:pt x="6372225" y="709176"/>
                </a:lnTo>
                <a:cubicBezTo>
                  <a:pt x="6372225" y="665656"/>
                  <a:pt x="6383352" y="634252"/>
                  <a:pt x="6405607" y="614965"/>
                </a:cubicBezTo>
                <a:cubicBezTo>
                  <a:pt x="6427861" y="595678"/>
                  <a:pt x="6455308" y="586034"/>
                  <a:pt x="6487948" y="586034"/>
                </a:cubicBezTo>
                <a:close/>
                <a:moveTo>
                  <a:pt x="146880" y="586034"/>
                </a:moveTo>
                <a:lnTo>
                  <a:pt x="402064" y="586034"/>
                </a:lnTo>
                <a:cubicBezTo>
                  <a:pt x="447562" y="586034"/>
                  <a:pt x="486631" y="589744"/>
                  <a:pt x="519271" y="597162"/>
                </a:cubicBezTo>
                <a:cubicBezTo>
                  <a:pt x="551911" y="604580"/>
                  <a:pt x="580100" y="616943"/>
                  <a:pt x="603838" y="634252"/>
                </a:cubicBezTo>
                <a:cubicBezTo>
                  <a:pt x="627576" y="651562"/>
                  <a:pt x="647358" y="674311"/>
                  <a:pt x="663183" y="702500"/>
                </a:cubicBezTo>
                <a:cubicBezTo>
                  <a:pt x="679008" y="730688"/>
                  <a:pt x="692856" y="765554"/>
                  <a:pt x="704725" y="807096"/>
                </a:cubicBezTo>
                <a:lnTo>
                  <a:pt x="1120141" y="1950974"/>
                </a:lnTo>
                <a:lnTo>
                  <a:pt x="1126076" y="1950974"/>
                </a:lnTo>
                <a:lnTo>
                  <a:pt x="1556329" y="810063"/>
                </a:lnTo>
                <a:cubicBezTo>
                  <a:pt x="1569187" y="768521"/>
                  <a:pt x="1583281" y="733409"/>
                  <a:pt x="1598612" y="704725"/>
                </a:cubicBezTo>
                <a:cubicBezTo>
                  <a:pt x="1613943" y="676041"/>
                  <a:pt x="1631747" y="652798"/>
                  <a:pt x="1652023" y="634994"/>
                </a:cubicBezTo>
                <a:cubicBezTo>
                  <a:pt x="1672299" y="617191"/>
                  <a:pt x="1696285" y="604580"/>
                  <a:pt x="1723979" y="597162"/>
                </a:cubicBezTo>
                <a:cubicBezTo>
                  <a:pt x="1751673" y="589744"/>
                  <a:pt x="1783819" y="586034"/>
                  <a:pt x="1820415" y="586034"/>
                </a:cubicBezTo>
                <a:lnTo>
                  <a:pt x="2083018" y="586034"/>
                </a:lnTo>
                <a:cubicBezTo>
                  <a:pt x="2109723" y="586034"/>
                  <a:pt x="2132719" y="589496"/>
                  <a:pt x="2152006" y="596420"/>
                </a:cubicBezTo>
                <a:cubicBezTo>
                  <a:pt x="2171293" y="603344"/>
                  <a:pt x="2187119" y="613482"/>
                  <a:pt x="2199482" y="626835"/>
                </a:cubicBezTo>
                <a:cubicBezTo>
                  <a:pt x="2211846" y="640187"/>
                  <a:pt x="2221242" y="656507"/>
                  <a:pt x="2227671" y="675794"/>
                </a:cubicBezTo>
                <a:cubicBezTo>
                  <a:pt x="2234101" y="695081"/>
                  <a:pt x="2237315" y="717089"/>
                  <a:pt x="2237315" y="741816"/>
                </a:cubicBezTo>
                <a:lnTo>
                  <a:pt x="2237315" y="2452441"/>
                </a:lnTo>
                <a:cubicBezTo>
                  <a:pt x="2237315" y="2462332"/>
                  <a:pt x="2234595" y="2471234"/>
                  <a:pt x="2229155" y="2479147"/>
                </a:cubicBezTo>
                <a:cubicBezTo>
                  <a:pt x="2223715" y="2487060"/>
                  <a:pt x="2213824" y="2493489"/>
                  <a:pt x="2199482" y="2498434"/>
                </a:cubicBezTo>
                <a:cubicBezTo>
                  <a:pt x="2185141" y="2503379"/>
                  <a:pt x="2166101" y="2507336"/>
                  <a:pt x="2142363" y="2510303"/>
                </a:cubicBezTo>
                <a:cubicBezTo>
                  <a:pt x="2118625" y="2513270"/>
                  <a:pt x="2088458" y="2514754"/>
                  <a:pt x="2051861" y="2514754"/>
                </a:cubicBezTo>
                <a:cubicBezTo>
                  <a:pt x="2016254" y="2514754"/>
                  <a:pt x="1986582" y="2513270"/>
                  <a:pt x="1962843" y="2510303"/>
                </a:cubicBezTo>
                <a:cubicBezTo>
                  <a:pt x="1939105" y="2507336"/>
                  <a:pt x="1920313" y="2503379"/>
                  <a:pt x="1906465" y="2498434"/>
                </a:cubicBezTo>
                <a:cubicBezTo>
                  <a:pt x="1892618" y="2493489"/>
                  <a:pt x="1882727" y="2487060"/>
                  <a:pt x="1876793" y="2479147"/>
                </a:cubicBezTo>
                <a:cubicBezTo>
                  <a:pt x="1870858" y="2471234"/>
                  <a:pt x="1867891" y="2462332"/>
                  <a:pt x="1867891" y="2452441"/>
                </a:cubicBezTo>
                <a:lnTo>
                  <a:pt x="1867891" y="890179"/>
                </a:lnTo>
                <a:lnTo>
                  <a:pt x="1864924" y="890179"/>
                </a:lnTo>
                <a:lnTo>
                  <a:pt x="1308562" y="2450958"/>
                </a:lnTo>
                <a:cubicBezTo>
                  <a:pt x="1304606" y="2463816"/>
                  <a:pt x="1298177" y="2474449"/>
                  <a:pt x="1289275" y="2482856"/>
                </a:cubicBezTo>
                <a:cubicBezTo>
                  <a:pt x="1280373" y="2491263"/>
                  <a:pt x="1268257" y="2497939"/>
                  <a:pt x="1252926" y="2502885"/>
                </a:cubicBezTo>
                <a:cubicBezTo>
                  <a:pt x="1237596" y="2507830"/>
                  <a:pt x="1218061" y="2511045"/>
                  <a:pt x="1194323" y="2512528"/>
                </a:cubicBezTo>
                <a:cubicBezTo>
                  <a:pt x="1170585" y="2514012"/>
                  <a:pt x="1141901" y="2514754"/>
                  <a:pt x="1108272" y="2514754"/>
                </a:cubicBezTo>
                <a:cubicBezTo>
                  <a:pt x="1074643" y="2514754"/>
                  <a:pt x="1045960" y="2513518"/>
                  <a:pt x="1022222" y="2511045"/>
                </a:cubicBezTo>
                <a:cubicBezTo>
                  <a:pt x="998483" y="2508572"/>
                  <a:pt x="978949" y="2504616"/>
                  <a:pt x="963618" y="2499176"/>
                </a:cubicBezTo>
                <a:cubicBezTo>
                  <a:pt x="948287" y="2493736"/>
                  <a:pt x="936171" y="2487060"/>
                  <a:pt x="927269" y="2479147"/>
                </a:cubicBezTo>
                <a:cubicBezTo>
                  <a:pt x="918367" y="2471234"/>
                  <a:pt x="912433" y="2461838"/>
                  <a:pt x="909466" y="2450958"/>
                </a:cubicBezTo>
                <a:lnTo>
                  <a:pt x="372391" y="890179"/>
                </a:lnTo>
                <a:lnTo>
                  <a:pt x="369424" y="890179"/>
                </a:lnTo>
                <a:lnTo>
                  <a:pt x="369424" y="2452441"/>
                </a:lnTo>
                <a:cubicBezTo>
                  <a:pt x="369424" y="2462332"/>
                  <a:pt x="366704" y="2471234"/>
                  <a:pt x="361264" y="2479147"/>
                </a:cubicBezTo>
                <a:cubicBezTo>
                  <a:pt x="355824" y="2487060"/>
                  <a:pt x="345686" y="2493489"/>
                  <a:pt x="330850" y="2498434"/>
                </a:cubicBezTo>
                <a:cubicBezTo>
                  <a:pt x="316014" y="2503379"/>
                  <a:pt x="296974" y="2507336"/>
                  <a:pt x="273730" y="2510303"/>
                </a:cubicBezTo>
                <a:cubicBezTo>
                  <a:pt x="250486" y="2513270"/>
                  <a:pt x="220567" y="2514754"/>
                  <a:pt x="183970" y="2514754"/>
                </a:cubicBezTo>
                <a:cubicBezTo>
                  <a:pt x="148363" y="2514754"/>
                  <a:pt x="118691" y="2513270"/>
                  <a:pt x="94953" y="2510303"/>
                </a:cubicBezTo>
                <a:cubicBezTo>
                  <a:pt x="71215" y="2507336"/>
                  <a:pt x="52175" y="2503379"/>
                  <a:pt x="37833" y="2498434"/>
                </a:cubicBezTo>
                <a:cubicBezTo>
                  <a:pt x="23491" y="2493489"/>
                  <a:pt x="13600" y="2487060"/>
                  <a:pt x="8160" y="2479147"/>
                </a:cubicBezTo>
                <a:cubicBezTo>
                  <a:pt x="2720" y="2471234"/>
                  <a:pt x="0" y="2462332"/>
                  <a:pt x="0" y="2452441"/>
                </a:cubicBezTo>
                <a:lnTo>
                  <a:pt x="0" y="741816"/>
                </a:lnTo>
                <a:cubicBezTo>
                  <a:pt x="0" y="691372"/>
                  <a:pt x="13353" y="652798"/>
                  <a:pt x="40058" y="626093"/>
                </a:cubicBezTo>
                <a:cubicBezTo>
                  <a:pt x="66763" y="599387"/>
                  <a:pt x="102371" y="586034"/>
                  <a:pt x="146880" y="586034"/>
                </a:cubicBezTo>
                <a:close/>
                <a:moveTo>
                  <a:pt x="8782547" y="577133"/>
                </a:moveTo>
                <a:cubicBezTo>
                  <a:pt x="8840904" y="577133"/>
                  <a:pt x="8887390" y="577875"/>
                  <a:pt x="8922009" y="579358"/>
                </a:cubicBezTo>
                <a:cubicBezTo>
                  <a:pt x="8956627" y="580842"/>
                  <a:pt x="8983579" y="584304"/>
                  <a:pt x="9002866" y="589744"/>
                </a:cubicBezTo>
                <a:cubicBezTo>
                  <a:pt x="9022154" y="595183"/>
                  <a:pt x="9036001" y="603344"/>
                  <a:pt x="9044408" y="614224"/>
                </a:cubicBezTo>
                <a:cubicBezTo>
                  <a:pt x="9052815" y="625104"/>
                  <a:pt x="9059986" y="639940"/>
                  <a:pt x="9065921" y="658732"/>
                </a:cubicBezTo>
                <a:lnTo>
                  <a:pt x="9659373" y="2360456"/>
                </a:lnTo>
                <a:cubicBezTo>
                  <a:pt x="9671242" y="2396063"/>
                  <a:pt x="9678660" y="2424252"/>
                  <a:pt x="9681627" y="2445023"/>
                </a:cubicBezTo>
                <a:cubicBezTo>
                  <a:pt x="9684595" y="2465794"/>
                  <a:pt x="9680639" y="2481372"/>
                  <a:pt x="9669758" y="2491758"/>
                </a:cubicBezTo>
                <a:cubicBezTo>
                  <a:pt x="9658879" y="2502143"/>
                  <a:pt x="9639591" y="2508572"/>
                  <a:pt x="9611897" y="2511045"/>
                </a:cubicBezTo>
                <a:cubicBezTo>
                  <a:pt x="9584203" y="2513518"/>
                  <a:pt x="9546123" y="2514754"/>
                  <a:pt x="9497657" y="2514754"/>
                </a:cubicBezTo>
                <a:cubicBezTo>
                  <a:pt x="9447214" y="2514754"/>
                  <a:pt x="9407897" y="2514012"/>
                  <a:pt x="9379709" y="2512528"/>
                </a:cubicBezTo>
                <a:cubicBezTo>
                  <a:pt x="9351520" y="2511045"/>
                  <a:pt x="9330007" y="2508077"/>
                  <a:pt x="9315171" y="2503627"/>
                </a:cubicBezTo>
                <a:cubicBezTo>
                  <a:pt x="9300334" y="2499176"/>
                  <a:pt x="9289949" y="2492994"/>
                  <a:pt x="9284014" y="2485081"/>
                </a:cubicBezTo>
                <a:cubicBezTo>
                  <a:pt x="9278080" y="2477169"/>
                  <a:pt x="9273134" y="2466783"/>
                  <a:pt x="9269178" y="2453925"/>
                </a:cubicBezTo>
                <a:lnTo>
                  <a:pt x="9140102" y="2068181"/>
                </a:lnTo>
                <a:lnTo>
                  <a:pt x="8419058" y="2068181"/>
                </a:lnTo>
                <a:lnTo>
                  <a:pt x="8297400" y="2443540"/>
                </a:lnTo>
                <a:cubicBezTo>
                  <a:pt x="8293444" y="2457387"/>
                  <a:pt x="8288251" y="2469009"/>
                  <a:pt x="8281822" y="2478405"/>
                </a:cubicBezTo>
                <a:cubicBezTo>
                  <a:pt x="8275393" y="2487801"/>
                  <a:pt x="8265007" y="2495220"/>
                  <a:pt x="8250666" y="2500659"/>
                </a:cubicBezTo>
                <a:cubicBezTo>
                  <a:pt x="8236324" y="2506099"/>
                  <a:pt x="8216048" y="2509808"/>
                  <a:pt x="8189837" y="2511787"/>
                </a:cubicBezTo>
                <a:cubicBezTo>
                  <a:pt x="8163626" y="2513765"/>
                  <a:pt x="8129255" y="2514754"/>
                  <a:pt x="8086725" y="2514754"/>
                </a:cubicBezTo>
                <a:cubicBezTo>
                  <a:pt x="8041227" y="2514754"/>
                  <a:pt x="8005620" y="2513270"/>
                  <a:pt x="7979904" y="2510303"/>
                </a:cubicBezTo>
                <a:cubicBezTo>
                  <a:pt x="7954187" y="2507336"/>
                  <a:pt x="7936383" y="2500165"/>
                  <a:pt x="7926493" y="2488790"/>
                </a:cubicBezTo>
                <a:cubicBezTo>
                  <a:pt x="7916602" y="2477416"/>
                  <a:pt x="7913140" y="2461343"/>
                  <a:pt x="7916107" y="2440572"/>
                </a:cubicBezTo>
                <a:cubicBezTo>
                  <a:pt x="7919075" y="2419801"/>
                  <a:pt x="7926493" y="2392107"/>
                  <a:pt x="7938362" y="2357489"/>
                </a:cubicBezTo>
                <a:lnTo>
                  <a:pt x="8530330" y="654281"/>
                </a:lnTo>
                <a:cubicBezTo>
                  <a:pt x="8536265" y="637467"/>
                  <a:pt x="8543188" y="623867"/>
                  <a:pt x="8551101" y="613482"/>
                </a:cubicBezTo>
                <a:cubicBezTo>
                  <a:pt x="8559014" y="603096"/>
                  <a:pt x="8571625" y="595183"/>
                  <a:pt x="8588934" y="589744"/>
                </a:cubicBezTo>
                <a:cubicBezTo>
                  <a:pt x="8606242" y="584304"/>
                  <a:pt x="8630228" y="580842"/>
                  <a:pt x="8660890" y="579358"/>
                </a:cubicBezTo>
                <a:cubicBezTo>
                  <a:pt x="8691551" y="577875"/>
                  <a:pt x="8732104" y="577133"/>
                  <a:pt x="8782547" y="577133"/>
                </a:cubicBezTo>
                <a:close/>
                <a:moveTo>
                  <a:pt x="4910714" y="577133"/>
                </a:moveTo>
                <a:cubicBezTo>
                  <a:pt x="4949288" y="577133"/>
                  <a:pt x="4980939" y="578616"/>
                  <a:pt x="5005666" y="581584"/>
                </a:cubicBezTo>
                <a:cubicBezTo>
                  <a:pt x="5030394" y="584551"/>
                  <a:pt x="5050175" y="588507"/>
                  <a:pt x="5065012" y="593453"/>
                </a:cubicBezTo>
                <a:cubicBezTo>
                  <a:pt x="5079848" y="598398"/>
                  <a:pt x="5090233" y="604827"/>
                  <a:pt x="5096168" y="612740"/>
                </a:cubicBezTo>
                <a:cubicBezTo>
                  <a:pt x="5102102" y="620653"/>
                  <a:pt x="5105070" y="630049"/>
                  <a:pt x="5105070" y="640929"/>
                </a:cubicBezTo>
                <a:lnTo>
                  <a:pt x="5105070" y="1458409"/>
                </a:lnTo>
                <a:lnTo>
                  <a:pt x="5667366" y="642413"/>
                </a:lnTo>
                <a:cubicBezTo>
                  <a:pt x="5674290" y="629554"/>
                  <a:pt x="5682697" y="618922"/>
                  <a:pt x="5692587" y="610514"/>
                </a:cubicBezTo>
                <a:cubicBezTo>
                  <a:pt x="5702478" y="602107"/>
                  <a:pt x="5715337" y="595431"/>
                  <a:pt x="5731162" y="590485"/>
                </a:cubicBezTo>
                <a:cubicBezTo>
                  <a:pt x="5746987" y="585540"/>
                  <a:pt x="5767264" y="582078"/>
                  <a:pt x="5791991" y="580100"/>
                </a:cubicBezTo>
                <a:cubicBezTo>
                  <a:pt x="5816718" y="578122"/>
                  <a:pt x="5848369" y="577133"/>
                  <a:pt x="5886943" y="577133"/>
                </a:cubicBezTo>
                <a:cubicBezTo>
                  <a:pt x="5926506" y="577133"/>
                  <a:pt x="5959146" y="578616"/>
                  <a:pt x="5984862" y="581584"/>
                </a:cubicBezTo>
                <a:cubicBezTo>
                  <a:pt x="6010579" y="584551"/>
                  <a:pt x="6031102" y="588755"/>
                  <a:pt x="6046433" y="594194"/>
                </a:cubicBezTo>
                <a:cubicBezTo>
                  <a:pt x="6061764" y="599634"/>
                  <a:pt x="6072397" y="606311"/>
                  <a:pt x="6078331" y="614224"/>
                </a:cubicBezTo>
                <a:cubicBezTo>
                  <a:pt x="6084266" y="622136"/>
                  <a:pt x="6087233" y="631038"/>
                  <a:pt x="6087233" y="640929"/>
                </a:cubicBezTo>
                <a:cubicBezTo>
                  <a:pt x="6087233" y="657743"/>
                  <a:pt x="6082782" y="675052"/>
                  <a:pt x="6073880" y="692856"/>
                </a:cubicBezTo>
                <a:cubicBezTo>
                  <a:pt x="6064979" y="710659"/>
                  <a:pt x="6048164" y="738848"/>
                  <a:pt x="6023437" y="777423"/>
                </a:cubicBezTo>
                <a:lnTo>
                  <a:pt x="5496748" y="1467311"/>
                </a:lnTo>
                <a:lnTo>
                  <a:pt x="6070913" y="2335235"/>
                </a:lnTo>
                <a:cubicBezTo>
                  <a:pt x="6092673" y="2375787"/>
                  <a:pt x="6105778" y="2402740"/>
                  <a:pt x="6110229" y="2416092"/>
                </a:cubicBezTo>
                <a:cubicBezTo>
                  <a:pt x="6114680" y="2429445"/>
                  <a:pt x="6116906" y="2440078"/>
                  <a:pt x="6116906" y="2447990"/>
                </a:cubicBezTo>
                <a:cubicBezTo>
                  <a:pt x="6116906" y="2458871"/>
                  <a:pt x="6114185" y="2468514"/>
                  <a:pt x="6108746" y="2476921"/>
                </a:cubicBezTo>
                <a:cubicBezTo>
                  <a:pt x="6103306" y="2485329"/>
                  <a:pt x="6092920" y="2492252"/>
                  <a:pt x="6077589" y="2497692"/>
                </a:cubicBezTo>
                <a:cubicBezTo>
                  <a:pt x="6062258" y="2503132"/>
                  <a:pt x="6041240" y="2507336"/>
                  <a:pt x="6014535" y="2510303"/>
                </a:cubicBezTo>
                <a:cubicBezTo>
                  <a:pt x="5987830" y="2513270"/>
                  <a:pt x="5954200" y="2514754"/>
                  <a:pt x="5913648" y="2514754"/>
                </a:cubicBezTo>
                <a:cubicBezTo>
                  <a:pt x="5849357" y="2514754"/>
                  <a:pt x="5803118" y="2512281"/>
                  <a:pt x="5774929" y="2507336"/>
                </a:cubicBezTo>
                <a:cubicBezTo>
                  <a:pt x="5746740" y="2502390"/>
                  <a:pt x="5726464" y="2494972"/>
                  <a:pt x="5714100" y="2485081"/>
                </a:cubicBezTo>
                <a:cubicBezTo>
                  <a:pt x="5701736" y="2475191"/>
                  <a:pt x="5692093" y="2463321"/>
                  <a:pt x="5685169" y="2449474"/>
                </a:cubicBezTo>
                <a:lnTo>
                  <a:pt x="5105070" y="1538525"/>
                </a:lnTo>
                <a:lnTo>
                  <a:pt x="5105070" y="2449474"/>
                </a:lnTo>
                <a:cubicBezTo>
                  <a:pt x="5105070" y="2460354"/>
                  <a:pt x="5102102" y="2469750"/>
                  <a:pt x="5096168" y="2477663"/>
                </a:cubicBezTo>
                <a:cubicBezTo>
                  <a:pt x="5090233" y="2485576"/>
                  <a:pt x="5079848" y="2492252"/>
                  <a:pt x="5065012" y="2497692"/>
                </a:cubicBezTo>
                <a:cubicBezTo>
                  <a:pt x="5050175" y="2503132"/>
                  <a:pt x="5030394" y="2507336"/>
                  <a:pt x="5005666" y="2510303"/>
                </a:cubicBezTo>
                <a:cubicBezTo>
                  <a:pt x="4980939" y="2513270"/>
                  <a:pt x="4949288" y="2514754"/>
                  <a:pt x="4910714" y="2514754"/>
                </a:cubicBezTo>
                <a:cubicBezTo>
                  <a:pt x="4873129" y="2514754"/>
                  <a:pt x="4841726" y="2513270"/>
                  <a:pt x="4816504" y="2510303"/>
                </a:cubicBezTo>
                <a:cubicBezTo>
                  <a:pt x="4791282" y="2507336"/>
                  <a:pt x="4771253" y="2503132"/>
                  <a:pt x="4756417" y="2497692"/>
                </a:cubicBezTo>
                <a:cubicBezTo>
                  <a:pt x="4741580" y="2492252"/>
                  <a:pt x="4730948" y="2485576"/>
                  <a:pt x="4724518" y="2477663"/>
                </a:cubicBezTo>
                <a:cubicBezTo>
                  <a:pt x="4718089" y="2469750"/>
                  <a:pt x="4714875" y="2460354"/>
                  <a:pt x="4714875" y="2449474"/>
                </a:cubicBezTo>
                <a:lnTo>
                  <a:pt x="4714875" y="640929"/>
                </a:lnTo>
                <a:cubicBezTo>
                  <a:pt x="4714875" y="630049"/>
                  <a:pt x="4718089" y="620653"/>
                  <a:pt x="4724518" y="612740"/>
                </a:cubicBezTo>
                <a:cubicBezTo>
                  <a:pt x="4730948" y="604827"/>
                  <a:pt x="4741580" y="598398"/>
                  <a:pt x="4756417" y="593453"/>
                </a:cubicBezTo>
                <a:cubicBezTo>
                  <a:pt x="4771253" y="588507"/>
                  <a:pt x="4791282" y="584551"/>
                  <a:pt x="4816504" y="581584"/>
                </a:cubicBezTo>
                <a:cubicBezTo>
                  <a:pt x="4841726" y="578616"/>
                  <a:pt x="4873129" y="577133"/>
                  <a:pt x="4910714" y="577133"/>
                </a:cubicBezTo>
                <a:close/>
                <a:moveTo>
                  <a:pt x="3494243" y="551911"/>
                </a:moveTo>
                <a:cubicBezTo>
                  <a:pt x="3639639" y="551911"/>
                  <a:pt x="3767973" y="571198"/>
                  <a:pt x="3879245" y="609773"/>
                </a:cubicBezTo>
                <a:cubicBezTo>
                  <a:pt x="3990517" y="648347"/>
                  <a:pt x="4083492" y="707692"/>
                  <a:pt x="4158168" y="787808"/>
                </a:cubicBezTo>
                <a:cubicBezTo>
                  <a:pt x="4232844" y="867924"/>
                  <a:pt x="4289221" y="969058"/>
                  <a:pt x="4327301" y="1091211"/>
                </a:cubicBezTo>
                <a:cubicBezTo>
                  <a:pt x="4365381" y="1213363"/>
                  <a:pt x="4384421" y="1357522"/>
                  <a:pt x="4384421" y="1523689"/>
                </a:cubicBezTo>
                <a:cubicBezTo>
                  <a:pt x="4384421" y="1682932"/>
                  <a:pt x="4364639" y="1825360"/>
                  <a:pt x="4325076" y="1950974"/>
                </a:cubicBezTo>
                <a:cubicBezTo>
                  <a:pt x="4285512" y="2076588"/>
                  <a:pt x="4226662" y="2183162"/>
                  <a:pt x="4148524" y="2270697"/>
                </a:cubicBezTo>
                <a:cubicBezTo>
                  <a:pt x="4070387" y="2358231"/>
                  <a:pt x="3973703" y="2424994"/>
                  <a:pt x="3858474" y="2470987"/>
                </a:cubicBezTo>
                <a:cubicBezTo>
                  <a:pt x="3743246" y="2516979"/>
                  <a:pt x="3609966" y="2539976"/>
                  <a:pt x="3458636" y="2539976"/>
                </a:cubicBezTo>
                <a:cubicBezTo>
                  <a:pt x="3309284" y="2539976"/>
                  <a:pt x="3178972" y="2520441"/>
                  <a:pt x="3067699" y="2481372"/>
                </a:cubicBezTo>
                <a:cubicBezTo>
                  <a:pt x="2956427" y="2442303"/>
                  <a:pt x="2863700" y="2382711"/>
                  <a:pt x="2789519" y="2302595"/>
                </a:cubicBezTo>
                <a:cubicBezTo>
                  <a:pt x="2715337" y="2222479"/>
                  <a:pt x="2659701" y="2120603"/>
                  <a:pt x="2622610" y="1996967"/>
                </a:cubicBezTo>
                <a:cubicBezTo>
                  <a:pt x="2585519" y="1873331"/>
                  <a:pt x="2566974" y="1726946"/>
                  <a:pt x="2566974" y="1557812"/>
                </a:cubicBezTo>
                <a:cubicBezTo>
                  <a:pt x="2566974" y="1402526"/>
                  <a:pt x="2586756" y="1262817"/>
                  <a:pt x="2626319" y="1138687"/>
                </a:cubicBezTo>
                <a:cubicBezTo>
                  <a:pt x="2665883" y="1014556"/>
                  <a:pt x="2724734" y="908971"/>
                  <a:pt x="2802871" y="821932"/>
                </a:cubicBezTo>
                <a:cubicBezTo>
                  <a:pt x="2881009" y="734892"/>
                  <a:pt x="2977692" y="668129"/>
                  <a:pt x="3092921" y="621642"/>
                </a:cubicBezTo>
                <a:cubicBezTo>
                  <a:pt x="3208150" y="575154"/>
                  <a:pt x="3341924" y="551911"/>
                  <a:pt x="3494243" y="551911"/>
                </a:cubicBezTo>
                <a:close/>
                <a:moveTo>
                  <a:pt x="6608122" y="0"/>
                </a:moveTo>
                <a:cubicBezTo>
                  <a:pt x="6648675" y="0"/>
                  <a:pt x="6681809" y="742"/>
                  <a:pt x="6707525" y="2226"/>
                </a:cubicBezTo>
                <a:cubicBezTo>
                  <a:pt x="6733242" y="3710"/>
                  <a:pt x="6753765" y="6182"/>
                  <a:pt x="6769096" y="9644"/>
                </a:cubicBezTo>
                <a:cubicBezTo>
                  <a:pt x="6784427" y="13106"/>
                  <a:pt x="6796296" y="17804"/>
                  <a:pt x="6804703" y="23738"/>
                </a:cubicBezTo>
                <a:cubicBezTo>
                  <a:pt x="6813110" y="29673"/>
                  <a:pt x="6821270" y="37091"/>
                  <a:pt x="6829183" y="45993"/>
                </a:cubicBezTo>
                <a:lnTo>
                  <a:pt x="7004251" y="249250"/>
                </a:lnTo>
                <a:lnTo>
                  <a:pt x="7186738" y="48960"/>
                </a:lnTo>
                <a:cubicBezTo>
                  <a:pt x="7194651" y="39070"/>
                  <a:pt x="7202811" y="30910"/>
                  <a:pt x="7211218" y="24480"/>
                </a:cubicBezTo>
                <a:cubicBezTo>
                  <a:pt x="7219625" y="18051"/>
                  <a:pt x="7231494" y="13106"/>
                  <a:pt x="7246825" y="9644"/>
                </a:cubicBezTo>
                <a:cubicBezTo>
                  <a:pt x="7262156" y="6182"/>
                  <a:pt x="7282185" y="3710"/>
                  <a:pt x="7306912" y="2226"/>
                </a:cubicBezTo>
                <a:cubicBezTo>
                  <a:pt x="7331639" y="742"/>
                  <a:pt x="7364774" y="0"/>
                  <a:pt x="7406315" y="0"/>
                </a:cubicBezTo>
                <a:cubicBezTo>
                  <a:pt x="7439944" y="0"/>
                  <a:pt x="7466649" y="1237"/>
                  <a:pt x="7486431" y="3710"/>
                </a:cubicBezTo>
                <a:cubicBezTo>
                  <a:pt x="7506213" y="6182"/>
                  <a:pt x="7520308" y="10139"/>
                  <a:pt x="7528715" y="15579"/>
                </a:cubicBezTo>
                <a:cubicBezTo>
                  <a:pt x="7537122" y="21018"/>
                  <a:pt x="7540089" y="28437"/>
                  <a:pt x="7537617" y="37833"/>
                </a:cubicBezTo>
                <a:cubicBezTo>
                  <a:pt x="7535144" y="47230"/>
                  <a:pt x="7528468" y="58357"/>
                  <a:pt x="7517588" y="71215"/>
                </a:cubicBezTo>
                <a:lnTo>
                  <a:pt x="7228280" y="388712"/>
                </a:lnTo>
                <a:cubicBezTo>
                  <a:pt x="7217399" y="401570"/>
                  <a:pt x="7205530" y="411955"/>
                  <a:pt x="7192672" y="419868"/>
                </a:cubicBezTo>
                <a:cubicBezTo>
                  <a:pt x="7179815" y="427781"/>
                  <a:pt x="7164731" y="433962"/>
                  <a:pt x="7147422" y="438413"/>
                </a:cubicBezTo>
                <a:cubicBezTo>
                  <a:pt x="7130113" y="442864"/>
                  <a:pt x="7109836" y="445831"/>
                  <a:pt x="7086593" y="447315"/>
                </a:cubicBezTo>
                <a:cubicBezTo>
                  <a:pt x="7063350" y="448799"/>
                  <a:pt x="7034913" y="449540"/>
                  <a:pt x="7001284" y="449540"/>
                </a:cubicBezTo>
                <a:cubicBezTo>
                  <a:pt x="6969633" y="449540"/>
                  <a:pt x="6942928" y="449046"/>
                  <a:pt x="6921168" y="448057"/>
                </a:cubicBezTo>
                <a:cubicBezTo>
                  <a:pt x="6899408" y="447068"/>
                  <a:pt x="6880863" y="444348"/>
                  <a:pt x="6865532" y="439897"/>
                </a:cubicBezTo>
                <a:cubicBezTo>
                  <a:pt x="6850201" y="435446"/>
                  <a:pt x="6836848" y="429017"/>
                  <a:pt x="6825474" y="420610"/>
                </a:cubicBezTo>
                <a:cubicBezTo>
                  <a:pt x="6814100" y="412203"/>
                  <a:pt x="6801983" y="401570"/>
                  <a:pt x="6789125" y="388712"/>
                </a:cubicBezTo>
                <a:lnTo>
                  <a:pt x="6495366" y="71215"/>
                </a:lnTo>
                <a:cubicBezTo>
                  <a:pt x="6482508" y="56378"/>
                  <a:pt x="6474842" y="44262"/>
                  <a:pt x="6472370" y="34866"/>
                </a:cubicBezTo>
                <a:cubicBezTo>
                  <a:pt x="6469897" y="25469"/>
                  <a:pt x="6472865" y="18299"/>
                  <a:pt x="6481272" y="13353"/>
                </a:cubicBezTo>
                <a:cubicBezTo>
                  <a:pt x="6489679" y="8408"/>
                  <a:pt x="6504515" y="4946"/>
                  <a:pt x="6525781" y="2968"/>
                </a:cubicBezTo>
                <a:cubicBezTo>
                  <a:pt x="6547046" y="989"/>
                  <a:pt x="6574493" y="0"/>
                  <a:pt x="660812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570E1E04-1A69-D7E6-C924-4445E05F1FBE}"/>
              </a:ext>
            </a:extLst>
          </p:cNvPr>
          <p:cNvSpPr txBox="1"/>
          <p:nvPr/>
        </p:nvSpPr>
        <p:spPr>
          <a:xfrm>
            <a:off x="300632" y="-6852273"/>
            <a:ext cx="10912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latin typeface="Century" panose="02040604050505020304" pitchFamily="18" charset="0"/>
              </a:rPr>
              <a:t>ZVÍŘATA</a:t>
            </a:r>
          </a:p>
          <a:p>
            <a:endParaRPr lang="cs-CZ" sz="4400" b="1" dirty="0">
              <a:latin typeface="Century" panose="020406040505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Žijí zde zvířata jako na jiných vodních plochách, ale i druhy, které jinde neuvidíme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Mezi ptáky jsou to např. volavka obecná, čáp obecný, kachna divoká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Mezi ostatní druhy žijící v mokřadech patří </a:t>
            </a:r>
            <a:r>
              <a:rPr lang="cs-CZ" sz="4400" b="1" dirty="0" err="1">
                <a:latin typeface="Century" panose="02040604050505020304" pitchFamily="18" charset="0"/>
              </a:rPr>
              <a:t>juňka</a:t>
            </a:r>
            <a:r>
              <a:rPr lang="cs-CZ" sz="4400" b="1" dirty="0">
                <a:latin typeface="Century" panose="02040604050505020304" pitchFamily="18" charset="0"/>
              </a:rPr>
              <a:t> obecná, </a:t>
            </a:r>
            <a:r>
              <a:rPr lang="cs-CZ" sz="4400" b="1" dirty="0" err="1">
                <a:latin typeface="Century" panose="02040604050505020304" pitchFamily="18" charset="0"/>
              </a:rPr>
              <a:t>šídelko</a:t>
            </a:r>
            <a:r>
              <a:rPr lang="cs-CZ" sz="4400" b="1" dirty="0">
                <a:latin typeface="Century" panose="02040604050505020304" pitchFamily="18" charset="0"/>
              </a:rPr>
              <a:t> malé</a:t>
            </a:r>
          </a:p>
        </p:txBody>
      </p:sp>
      <p:pic>
        <p:nvPicPr>
          <p:cNvPr id="1028" name="Picture 4" descr="Kuňka obecná | Zachytáme.cz">
            <a:extLst>
              <a:ext uri="{FF2B5EF4-FFF2-40B4-BE49-F238E27FC236}">
                <a16:creationId xmlns:a16="http://schemas.microsoft.com/office/drawing/2014/main" xmlns="" id="{AB556C74-B42D-5A8A-A586-F18591DA90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1504" y="-5021673"/>
            <a:ext cx="5021928" cy="334962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840927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Kuňka obecná | Zachytáme.cz">
            <a:extLst>
              <a:ext uri="{FF2B5EF4-FFF2-40B4-BE49-F238E27FC236}">
                <a16:creationId xmlns:a16="http://schemas.microsoft.com/office/drawing/2014/main" xmlns="" id="{4150A811-8DAD-05F4-8E36-3DC49DEE8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02525" y="222494"/>
            <a:ext cx="3808060" cy="253997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 descr="PR Choryňský mokřad">
            <a:extLst>
              <a:ext uri="{FF2B5EF4-FFF2-40B4-BE49-F238E27FC236}">
                <a16:creationId xmlns:a16="http://schemas.microsoft.com/office/drawing/2014/main" xmlns="" id="{B62926AC-CB47-A78A-DE45-3AF43A006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66" t="29274" r="3046" b="39492"/>
          <a:stretch>
            <a:fillRect/>
          </a:stretch>
        </p:blipFill>
        <p:spPr bwMode="auto">
          <a:xfrm>
            <a:off x="672048" y="7708976"/>
            <a:ext cx="11519952" cy="2539976"/>
          </a:xfrm>
          <a:custGeom>
            <a:avLst/>
            <a:gdLst/>
            <a:ahLst/>
            <a:cxnLst/>
            <a:rect l="l" t="t" r="r" b="b"/>
            <a:pathLst>
              <a:path w="11519952" h="2539976">
                <a:moveTo>
                  <a:pt x="8776613" y="952491"/>
                </a:moveTo>
                <a:lnTo>
                  <a:pt x="8505108" y="1768488"/>
                </a:lnTo>
                <a:lnTo>
                  <a:pt x="9049601" y="1768488"/>
                </a:lnTo>
                <a:lnTo>
                  <a:pt x="8778096" y="952491"/>
                </a:lnTo>
                <a:close/>
                <a:moveTo>
                  <a:pt x="10313761" y="891662"/>
                </a:moveTo>
                <a:lnTo>
                  <a:pt x="10313761" y="2197257"/>
                </a:lnTo>
                <a:lnTo>
                  <a:pt x="10517018" y="2197257"/>
                </a:lnTo>
                <a:cubicBezTo>
                  <a:pt x="10623840" y="2197257"/>
                  <a:pt x="10713847" y="2183410"/>
                  <a:pt x="10787039" y="2155715"/>
                </a:cubicBezTo>
                <a:cubicBezTo>
                  <a:pt x="10860231" y="2128021"/>
                  <a:pt x="10921307" y="2086232"/>
                  <a:pt x="10970267" y="2030349"/>
                </a:cubicBezTo>
                <a:cubicBezTo>
                  <a:pt x="11019227" y="1974465"/>
                  <a:pt x="11055824" y="1904982"/>
                  <a:pt x="11080056" y="1821899"/>
                </a:cubicBezTo>
                <a:cubicBezTo>
                  <a:pt x="11104288" y="1738815"/>
                  <a:pt x="11116405" y="1641885"/>
                  <a:pt x="11116405" y="1531107"/>
                </a:cubicBezTo>
                <a:cubicBezTo>
                  <a:pt x="11116405" y="1440111"/>
                  <a:pt x="11105772" y="1355544"/>
                  <a:pt x="11084507" y="1277406"/>
                </a:cubicBezTo>
                <a:cubicBezTo>
                  <a:pt x="11063242" y="1199268"/>
                  <a:pt x="11029118" y="1131516"/>
                  <a:pt x="10982136" y="1074149"/>
                </a:cubicBezTo>
                <a:cubicBezTo>
                  <a:pt x="10935154" y="1016782"/>
                  <a:pt x="10874821" y="972026"/>
                  <a:pt x="10801133" y="939880"/>
                </a:cubicBezTo>
                <a:cubicBezTo>
                  <a:pt x="10727446" y="907735"/>
                  <a:pt x="10630764" y="891662"/>
                  <a:pt x="10511084" y="891662"/>
                </a:cubicBezTo>
                <a:close/>
                <a:moveTo>
                  <a:pt x="6762420" y="884244"/>
                </a:moveTo>
                <a:lnTo>
                  <a:pt x="6762420" y="1428737"/>
                </a:lnTo>
                <a:lnTo>
                  <a:pt x="6961226" y="1428737"/>
                </a:lnTo>
                <a:cubicBezTo>
                  <a:pt x="7016615" y="1428737"/>
                  <a:pt x="7065080" y="1422060"/>
                  <a:pt x="7106622" y="1408708"/>
                </a:cubicBezTo>
                <a:cubicBezTo>
                  <a:pt x="7148164" y="1395355"/>
                  <a:pt x="7182782" y="1376562"/>
                  <a:pt x="7210476" y="1352330"/>
                </a:cubicBezTo>
                <a:cubicBezTo>
                  <a:pt x="7238170" y="1328097"/>
                  <a:pt x="7258941" y="1299166"/>
                  <a:pt x="7272789" y="1265537"/>
                </a:cubicBezTo>
                <a:cubicBezTo>
                  <a:pt x="7286636" y="1231908"/>
                  <a:pt x="7293559" y="1194323"/>
                  <a:pt x="7293559" y="1152781"/>
                </a:cubicBezTo>
                <a:cubicBezTo>
                  <a:pt x="7293559" y="1089480"/>
                  <a:pt x="7279218" y="1036069"/>
                  <a:pt x="7250534" y="992549"/>
                </a:cubicBezTo>
                <a:cubicBezTo>
                  <a:pt x="7221850" y="949029"/>
                  <a:pt x="7174869" y="918368"/>
                  <a:pt x="7109589" y="900564"/>
                </a:cubicBezTo>
                <a:cubicBezTo>
                  <a:pt x="7089807" y="895619"/>
                  <a:pt x="7067306" y="891662"/>
                  <a:pt x="7042084" y="888695"/>
                </a:cubicBezTo>
                <a:cubicBezTo>
                  <a:pt x="7016862" y="885728"/>
                  <a:pt x="6981997" y="884244"/>
                  <a:pt x="6937488" y="884244"/>
                </a:cubicBezTo>
                <a:close/>
                <a:moveTo>
                  <a:pt x="3480890" y="872375"/>
                </a:moveTo>
                <a:cubicBezTo>
                  <a:pt x="3384949" y="872375"/>
                  <a:pt x="3304833" y="890426"/>
                  <a:pt x="3240542" y="926528"/>
                </a:cubicBezTo>
                <a:cubicBezTo>
                  <a:pt x="3176251" y="962629"/>
                  <a:pt x="3124325" y="1010847"/>
                  <a:pt x="3084761" y="1071182"/>
                </a:cubicBezTo>
                <a:cubicBezTo>
                  <a:pt x="3045198" y="1131516"/>
                  <a:pt x="3017256" y="1201988"/>
                  <a:pt x="3000936" y="1282599"/>
                </a:cubicBezTo>
                <a:cubicBezTo>
                  <a:pt x="2984616" y="1363209"/>
                  <a:pt x="2976456" y="1448518"/>
                  <a:pt x="2976456" y="1538525"/>
                </a:cubicBezTo>
                <a:cubicBezTo>
                  <a:pt x="2976456" y="1643368"/>
                  <a:pt x="2984369" y="1737579"/>
                  <a:pt x="3000194" y="1821157"/>
                </a:cubicBezTo>
                <a:cubicBezTo>
                  <a:pt x="3016020" y="1904735"/>
                  <a:pt x="3042725" y="1976196"/>
                  <a:pt x="3080310" y="2035541"/>
                </a:cubicBezTo>
                <a:cubicBezTo>
                  <a:pt x="3117895" y="2094886"/>
                  <a:pt x="3168339" y="2140137"/>
                  <a:pt x="3231641" y="2171293"/>
                </a:cubicBezTo>
                <a:cubicBezTo>
                  <a:pt x="3294942" y="2202450"/>
                  <a:pt x="3374563" y="2218028"/>
                  <a:pt x="3470505" y="2218028"/>
                </a:cubicBezTo>
                <a:cubicBezTo>
                  <a:pt x="3566447" y="2218028"/>
                  <a:pt x="3646563" y="2200224"/>
                  <a:pt x="3710853" y="2164617"/>
                </a:cubicBezTo>
                <a:cubicBezTo>
                  <a:pt x="3775144" y="2129010"/>
                  <a:pt x="3827070" y="2080545"/>
                  <a:pt x="3866634" y="2019221"/>
                </a:cubicBezTo>
                <a:cubicBezTo>
                  <a:pt x="3906198" y="1957898"/>
                  <a:pt x="3934139" y="1886436"/>
                  <a:pt x="3950459" y="1804837"/>
                </a:cubicBezTo>
                <a:cubicBezTo>
                  <a:pt x="3966779" y="1723237"/>
                  <a:pt x="3974939" y="1636445"/>
                  <a:pt x="3974939" y="1544460"/>
                </a:cubicBezTo>
                <a:cubicBezTo>
                  <a:pt x="3974939" y="1443573"/>
                  <a:pt x="3967026" y="1351835"/>
                  <a:pt x="3951201" y="1269246"/>
                </a:cubicBezTo>
                <a:cubicBezTo>
                  <a:pt x="3935375" y="1186657"/>
                  <a:pt x="3908423" y="1115938"/>
                  <a:pt x="3870343" y="1057087"/>
                </a:cubicBezTo>
                <a:cubicBezTo>
                  <a:pt x="3832263" y="998236"/>
                  <a:pt x="3781573" y="952739"/>
                  <a:pt x="3718271" y="920593"/>
                </a:cubicBezTo>
                <a:cubicBezTo>
                  <a:pt x="3654970" y="888448"/>
                  <a:pt x="3575843" y="872375"/>
                  <a:pt x="3480890" y="872375"/>
                </a:cubicBezTo>
                <a:close/>
                <a:moveTo>
                  <a:pt x="10040773" y="586034"/>
                </a:moveTo>
                <a:lnTo>
                  <a:pt x="10533338" y="586034"/>
                </a:lnTo>
                <a:cubicBezTo>
                  <a:pt x="10704450" y="586034"/>
                  <a:pt x="10849599" y="606063"/>
                  <a:pt x="10968784" y="646122"/>
                </a:cubicBezTo>
                <a:cubicBezTo>
                  <a:pt x="11087968" y="686180"/>
                  <a:pt x="11188361" y="745525"/>
                  <a:pt x="11269961" y="824157"/>
                </a:cubicBezTo>
                <a:cubicBezTo>
                  <a:pt x="11351560" y="902790"/>
                  <a:pt x="11413625" y="999967"/>
                  <a:pt x="11456156" y="1115691"/>
                </a:cubicBezTo>
                <a:cubicBezTo>
                  <a:pt x="11498687" y="1231414"/>
                  <a:pt x="11519952" y="1365435"/>
                  <a:pt x="11519952" y="1517755"/>
                </a:cubicBezTo>
                <a:cubicBezTo>
                  <a:pt x="11519952" y="1693812"/>
                  <a:pt x="11496956" y="1844400"/>
                  <a:pt x="11450963" y="1969520"/>
                </a:cubicBezTo>
                <a:cubicBezTo>
                  <a:pt x="11404971" y="2094639"/>
                  <a:pt x="11338949" y="2196762"/>
                  <a:pt x="11252899" y="2275889"/>
                </a:cubicBezTo>
                <a:cubicBezTo>
                  <a:pt x="11166848" y="2355016"/>
                  <a:pt x="11062252" y="2413125"/>
                  <a:pt x="10939111" y="2450216"/>
                </a:cubicBezTo>
                <a:cubicBezTo>
                  <a:pt x="10815970" y="2487307"/>
                  <a:pt x="10669338" y="2505852"/>
                  <a:pt x="10499215" y="2505852"/>
                </a:cubicBezTo>
                <a:lnTo>
                  <a:pt x="10040773" y="2505852"/>
                </a:lnTo>
                <a:cubicBezTo>
                  <a:pt x="10008133" y="2505852"/>
                  <a:pt x="9980686" y="2496208"/>
                  <a:pt x="9958431" y="2476921"/>
                </a:cubicBezTo>
                <a:cubicBezTo>
                  <a:pt x="9936177" y="2457634"/>
                  <a:pt x="9925050" y="2426231"/>
                  <a:pt x="9925050" y="2382711"/>
                </a:cubicBezTo>
                <a:lnTo>
                  <a:pt x="9925050" y="709176"/>
                </a:lnTo>
                <a:cubicBezTo>
                  <a:pt x="9925050" y="665656"/>
                  <a:pt x="9936177" y="634252"/>
                  <a:pt x="9958431" y="614965"/>
                </a:cubicBezTo>
                <a:cubicBezTo>
                  <a:pt x="9980686" y="595678"/>
                  <a:pt x="10008133" y="586034"/>
                  <a:pt x="10040773" y="586034"/>
                </a:cubicBezTo>
                <a:close/>
                <a:moveTo>
                  <a:pt x="6487948" y="586034"/>
                </a:moveTo>
                <a:lnTo>
                  <a:pt x="6984964" y="586034"/>
                </a:lnTo>
                <a:cubicBezTo>
                  <a:pt x="7035408" y="586034"/>
                  <a:pt x="7076949" y="587024"/>
                  <a:pt x="7109589" y="589002"/>
                </a:cubicBezTo>
                <a:cubicBezTo>
                  <a:pt x="7142229" y="590980"/>
                  <a:pt x="7171902" y="593453"/>
                  <a:pt x="7198607" y="596420"/>
                </a:cubicBezTo>
                <a:cubicBezTo>
                  <a:pt x="7275756" y="607300"/>
                  <a:pt x="7345239" y="626093"/>
                  <a:pt x="7407057" y="652798"/>
                </a:cubicBezTo>
                <a:cubicBezTo>
                  <a:pt x="7468875" y="679503"/>
                  <a:pt x="7521297" y="714369"/>
                  <a:pt x="7564322" y="757394"/>
                </a:cubicBezTo>
                <a:cubicBezTo>
                  <a:pt x="7607347" y="800419"/>
                  <a:pt x="7640234" y="851357"/>
                  <a:pt x="7662983" y="910208"/>
                </a:cubicBezTo>
                <a:cubicBezTo>
                  <a:pt x="7685733" y="969058"/>
                  <a:pt x="7697107" y="1036564"/>
                  <a:pt x="7697107" y="1112723"/>
                </a:cubicBezTo>
                <a:cubicBezTo>
                  <a:pt x="7697107" y="1177014"/>
                  <a:pt x="7688947" y="1235617"/>
                  <a:pt x="7672627" y="1288534"/>
                </a:cubicBezTo>
                <a:cubicBezTo>
                  <a:pt x="7656307" y="1341450"/>
                  <a:pt x="7632322" y="1388679"/>
                  <a:pt x="7600671" y="1430220"/>
                </a:cubicBezTo>
                <a:cubicBezTo>
                  <a:pt x="7569020" y="1471762"/>
                  <a:pt x="7529951" y="1507864"/>
                  <a:pt x="7483464" y="1538525"/>
                </a:cubicBezTo>
                <a:cubicBezTo>
                  <a:pt x="7436977" y="1569187"/>
                  <a:pt x="7384061" y="1593914"/>
                  <a:pt x="7324716" y="1612707"/>
                </a:cubicBezTo>
                <a:cubicBezTo>
                  <a:pt x="7353399" y="1626554"/>
                  <a:pt x="7380352" y="1643368"/>
                  <a:pt x="7405573" y="1663150"/>
                </a:cubicBezTo>
                <a:cubicBezTo>
                  <a:pt x="7430795" y="1682932"/>
                  <a:pt x="7454533" y="1706917"/>
                  <a:pt x="7476788" y="1735106"/>
                </a:cubicBezTo>
                <a:cubicBezTo>
                  <a:pt x="7499042" y="1763295"/>
                  <a:pt x="7520060" y="1795440"/>
                  <a:pt x="7539842" y="1831542"/>
                </a:cubicBezTo>
                <a:cubicBezTo>
                  <a:pt x="7559624" y="1867644"/>
                  <a:pt x="7578911" y="1908444"/>
                  <a:pt x="7597704" y="1953942"/>
                </a:cubicBezTo>
                <a:lnTo>
                  <a:pt x="7759419" y="2332267"/>
                </a:lnTo>
                <a:cubicBezTo>
                  <a:pt x="7774256" y="2369853"/>
                  <a:pt x="7784146" y="2397300"/>
                  <a:pt x="7789092" y="2414609"/>
                </a:cubicBezTo>
                <a:cubicBezTo>
                  <a:pt x="7794038" y="2431918"/>
                  <a:pt x="7796510" y="2445518"/>
                  <a:pt x="7796510" y="2455409"/>
                </a:cubicBezTo>
                <a:cubicBezTo>
                  <a:pt x="7796510" y="2466289"/>
                  <a:pt x="7794532" y="2475438"/>
                  <a:pt x="7790576" y="2482856"/>
                </a:cubicBezTo>
                <a:cubicBezTo>
                  <a:pt x="7786619" y="2490274"/>
                  <a:pt x="7777223" y="2496456"/>
                  <a:pt x="7762387" y="2501401"/>
                </a:cubicBezTo>
                <a:cubicBezTo>
                  <a:pt x="7747550" y="2506347"/>
                  <a:pt x="7725791" y="2509808"/>
                  <a:pt x="7697107" y="2511787"/>
                </a:cubicBezTo>
                <a:cubicBezTo>
                  <a:pt x="7668423" y="2513765"/>
                  <a:pt x="7629355" y="2514754"/>
                  <a:pt x="7579900" y="2514754"/>
                </a:cubicBezTo>
                <a:cubicBezTo>
                  <a:pt x="7538358" y="2514754"/>
                  <a:pt x="7505224" y="2513765"/>
                  <a:pt x="7480497" y="2511787"/>
                </a:cubicBezTo>
                <a:cubicBezTo>
                  <a:pt x="7455770" y="2509808"/>
                  <a:pt x="7436235" y="2506099"/>
                  <a:pt x="7421893" y="2500659"/>
                </a:cubicBezTo>
                <a:cubicBezTo>
                  <a:pt x="7407552" y="2495220"/>
                  <a:pt x="7397413" y="2488296"/>
                  <a:pt x="7391479" y="2479888"/>
                </a:cubicBezTo>
                <a:cubicBezTo>
                  <a:pt x="7385544" y="2471481"/>
                  <a:pt x="7380599" y="2461343"/>
                  <a:pt x="7376643" y="2449474"/>
                </a:cubicBezTo>
                <a:lnTo>
                  <a:pt x="7204542" y="2020705"/>
                </a:lnTo>
                <a:cubicBezTo>
                  <a:pt x="7183771" y="1972240"/>
                  <a:pt x="7163495" y="1929215"/>
                  <a:pt x="7143713" y="1891629"/>
                </a:cubicBezTo>
                <a:cubicBezTo>
                  <a:pt x="7123931" y="1854044"/>
                  <a:pt x="7101924" y="1822640"/>
                  <a:pt x="7077691" y="1797419"/>
                </a:cubicBezTo>
                <a:cubicBezTo>
                  <a:pt x="7053458" y="1772197"/>
                  <a:pt x="7025517" y="1753157"/>
                  <a:pt x="6993866" y="1740299"/>
                </a:cubicBezTo>
                <a:cubicBezTo>
                  <a:pt x="6962215" y="1727441"/>
                  <a:pt x="6925619" y="1721012"/>
                  <a:pt x="6884077" y="1721012"/>
                </a:cubicBezTo>
                <a:lnTo>
                  <a:pt x="6762420" y="1721012"/>
                </a:lnTo>
                <a:lnTo>
                  <a:pt x="6762420" y="2452441"/>
                </a:lnTo>
                <a:cubicBezTo>
                  <a:pt x="6762420" y="2462332"/>
                  <a:pt x="6759205" y="2471234"/>
                  <a:pt x="6752776" y="2479147"/>
                </a:cubicBezTo>
                <a:cubicBezTo>
                  <a:pt x="6746347" y="2487060"/>
                  <a:pt x="6735714" y="2493489"/>
                  <a:pt x="6720878" y="2498434"/>
                </a:cubicBezTo>
                <a:cubicBezTo>
                  <a:pt x="6706042" y="2503379"/>
                  <a:pt x="6686260" y="2507336"/>
                  <a:pt x="6661533" y="2510303"/>
                </a:cubicBezTo>
                <a:cubicBezTo>
                  <a:pt x="6636806" y="2513270"/>
                  <a:pt x="6605155" y="2514754"/>
                  <a:pt x="6566580" y="2514754"/>
                </a:cubicBezTo>
                <a:cubicBezTo>
                  <a:pt x="6528995" y="2514754"/>
                  <a:pt x="6497592" y="2513270"/>
                  <a:pt x="6472370" y="2510303"/>
                </a:cubicBezTo>
                <a:cubicBezTo>
                  <a:pt x="6447148" y="2507336"/>
                  <a:pt x="6427119" y="2503379"/>
                  <a:pt x="6412283" y="2498434"/>
                </a:cubicBezTo>
                <a:cubicBezTo>
                  <a:pt x="6397447" y="2493489"/>
                  <a:pt x="6387061" y="2487060"/>
                  <a:pt x="6381127" y="2479147"/>
                </a:cubicBezTo>
                <a:cubicBezTo>
                  <a:pt x="6375192" y="2471234"/>
                  <a:pt x="6372225" y="2462332"/>
                  <a:pt x="6372225" y="2452441"/>
                </a:cubicBezTo>
                <a:lnTo>
                  <a:pt x="6372225" y="709176"/>
                </a:lnTo>
                <a:cubicBezTo>
                  <a:pt x="6372225" y="665656"/>
                  <a:pt x="6383352" y="634252"/>
                  <a:pt x="6405607" y="614965"/>
                </a:cubicBezTo>
                <a:cubicBezTo>
                  <a:pt x="6427861" y="595678"/>
                  <a:pt x="6455308" y="586034"/>
                  <a:pt x="6487948" y="586034"/>
                </a:cubicBezTo>
                <a:close/>
                <a:moveTo>
                  <a:pt x="146880" y="586034"/>
                </a:moveTo>
                <a:lnTo>
                  <a:pt x="402064" y="586034"/>
                </a:lnTo>
                <a:cubicBezTo>
                  <a:pt x="447562" y="586034"/>
                  <a:pt x="486631" y="589744"/>
                  <a:pt x="519271" y="597162"/>
                </a:cubicBezTo>
                <a:cubicBezTo>
                  <a:pt x="551911" y="604580"/>
                  <a:pt x="580100" y="616943"/>
                  <a:pt x="603838" y="634252"/>
                </a:cubicBezTo>
                <a:cubicBezTo>
                  <a:pt x="627576" y="651562"/>
                  <a:pt x="647358" y="674311"/>
                  <a:pt x="663183" y="702500"/>
                </a:cubicBezTo>
                <a:cubicBezTo>
                  <a:pt x="679008" y="730688"/>
                  <a:pt x="692856" y="765554"/>
                  <a:pt x="704725" y="807096"/>
                </a:cubicBezTo>
                <a:lnTo>
                  <a:pt x="1120141" y="1950974"/>
                </a:lnTo>
                <a:lnTo>
                  <a:pt x="1126076" y="1950974"/>
                </a:lnTo>
                <a:lnTo>
                  <a:pt x="1556329" y="810063"/>
                </a:lnTo>
                <a:cubicBezTo>
                  <a:pt x="1569187" y="768521"/>
                  <a:pt x="1583281" y="733409"/>
                  <a:pt x="1598612" y="704725"/>
                </a:cubicBezTo>
                <a:cubicBezTo>
                  <a:pt x="1613943" y="676041"/>
                  <a:pt x="1631747" y="652798"/>
                  <a:pt x="1652023" y="634994"/>
                </a:cubicBezTo>
                <a:cubicBezTo>
                  <a:pt x="1672299" y="617191"/>
                  <a:pt x="1696285" y="604580"/>
                  <a:pt x="1723979" y="597162"/>
                </a:cubicBezTo>
                <a:cubicBezTo>
                  <a:pt x="1751673" y="589744"/>
                  <a:pt x="1783819" y="586034"/>
                  <a:pt x="1820415" y="586034"/>
                </a:cubicBezTo>
                <a:lnTo>
                  <a:pt x="2083018" y="586034"/>
                </a:lnTo>
                <a:cubicBezTo>
                  <a:pt x="2109723" y="586034"/>
                  <a:pt x="2132719" y="589496"/>
                  <a:pt x="2152006" y="596420"/>
                </a:cubicBezTo>
                <a:cubicBezTo>
                  <a:pt x="2171293" y="603344"/>
                  <a:pt x="2187119" y="613482"/>
                  <a:pt x="2199482" y="626835"/>
                </a:cubicBezTo>
                <a:cubicBezTo>
                  <a:pt x="2211846" y="640187"/>
                  <a:pt x="2221242" y="656507"/>
                  <a:pt x="2227671" y="675794"/>
                </a:cubicBezTo>
                <a:cubicBezTo>
                  <a:pt x="2234101" y="695081"/>
                  <a:pt x="2237315" y="717089"/>
                  <a:pt x="2237315" y="741816"/>
                </a:cubicBezTo>
                <a:lnTo>
                  <a:pt x="2237315" y="2452441"/>
                </a:lnTo>
                <a:cubicBezTo>
                  <a:pt x="2237315" y="2462332"/>
                  <a:pt x="2234595" y="2471234"/>
                  <a:pt x="2229155" y="2479147"/>
                </a:cubicBezTo>
                <a:cubicBezTo>
                  <a:pt x="2223715" y="2487060"/>
                  <a:pt x="2213824" y="2493489"/>
                  <a:pt x="2199482" y="2498434"/>
                </a:cubicBezTo>
                <a:cubicBezTo>
                  <a:pt x="2185141" y="2503379"/>
                  <a:pt x="2166101" y="2507336"/>
                  <a:pt x="2142363" y="2510303"/>
                </a:cubicBezTo>
                <a:cubicBezTo>
                  <a:pt x="2118625" y="2513270"/>
                  <a:pt x="2088458" y="2514754"/>
                  <a:pt x="2051861" y="2514754"/>
                </a:cubicBezTo>
                <a:cubicBezTo>
                  <a:pt x="2016254" y="2514754"/>
                  <a:pt x="1986582" y="2513270"/>
                  <a:pt x="1962843" y="2510303"/>
                </a:cubicBezTo>
                <a:cubicBezTo>
                  <a:pt x="1939105" y="2507336"/>
                  <a:pt x="1920313" y="2503379"/>
                  <a:pt x="1906465" y="2498434"/>
                </a:cubicBezTo>
                <a:cubicBezTo>
                  <a:pt x="1892618" y="2493489"/>
                  <a:pt x="1882727" y="2487060"/>
                  <a:pt x="1876793" y="2479147"/>
                </a:cubicBezTo>
                <a:cubicBezTo>
                  <a:pt x="1870858" y="2471234"/>
                  <a:pt x="1867891" y="2462332"/>
                  <a:pt x="1867891" y="2452441"/>
                </a:cubicBezTo>
                <a:lnTo>
                  <a:pt x="1867891" y="890179"/>
                </a:lnTo>
                <a:lnTo>
                  <a:pt x="1864924" y="890179"/>
                </a:lnTo>
                <a:lnTo>
                  <a:pt x="1308562" y="2450958"/>
                </a:lnTo>
                <a:cubicBezTo>
                  <a:pt x="1304606" y="2463816"/>
                  <a:pt x="1298177" y="2474449"/>
                  <a:pt x="1289275" y="2482856"/>
                </a:cubicBezTo>
                <a:cubicBezTo>
                  <a:pt x="1280373" y="2491263"/>
                  <a:pt x="1268257" y="2497939"/>
                  <a:pt x="1252926" y="2502885"/>
                </a:cubicBezTo>
                <a:cubicBezTo>
                  <a:pt x="1237596" y="2507830"/>
                  <a:pt x="1218061" y="2511045"/>
                  <a:pt x="1194323" y="2512528"/>
                </a:cubicBezTo>
                <a:cubicBezTo>
                  <a:pt x="1170585" y="2514012"/>
                  <a:pt x="1141901" y="2514754"/>
                  <a:pt x="1108272" y="2514754"/>
                </a:cubicBezTo>
                <a:cubicBezTo>
                  <a:pt x="1074643" y="2514754"/>
                  <a:pt x="1045960" y="2513518"/>
                  <a:pt x="1022222" y="2511045"/>
                </a:cubicBezTo>
                <a:cubicBezTo>
                  <a:pt x="998483" y="2508572"/>
                  <a:pt x="978949" y="2504616"/>
                  <a:pt x="963618" y="2499176"/>
                </a:cubicBezTo>
                <a:cubicBezTo>
                  <a:pt x="948287" y="2493736"/>
                  <a:pt x="936171" y="2487060"/>
                  <a:pt x="927269" y="2479147"/>
                </a:cubicBezTo>
                <a:cubicBezTo>
                  <a:pt x="918367" y="2471234"/>
                  <a:pt x="912433" y="2461838"/>
                  <a:pt x="909466" y="2450958"/>
                </a:cubicBezTo>
                <a:lnTo>
                  <a:pt x="372391" y="890179"/>
                </a:lnTo>
                <a:lnTo>
                  <a:pt x="369424" y="890179"/>
                </a:lnTo>
                <a:lnTo>
                  <a:pt x="369424" y="2452441"/>
                </a:lnTo>
                <a:cubicBezTo>
                  <a:pt x="369424" y="2462332"/>
                  <a:pt x="366704" y="2471234"/>
                  <a:pt x="361264" y="2479147"/>
                </a:cubicBezTo>
                <a:cubicBezTo>
                  <a:pt x="355824" y="2487060"/>
                  <a:pt x="345686" y="2493489"/>
                  <a:pt x="330850" y="2498434"/>
                </a:cubicBezTo>
                <a:cubicBezTo>
                  <a:pt x="316014" y="2503379"/>
                  <a:pt x="296974" y="2507336"/>
                  <a:pt x="273730" y="2510303"/>
                </a:cubicBezTo>
                <a:cubicBezTo>
                  <a:pt x="250486" y="2513270"/>
                  <a:pt x="220567" y="2514754"/>
                  <a:pt x="183970" y="2514754"/>
                </a:cubicBezTo>
                <a:cubicBezTo>
                  <a:pt x="148363" y="2514754"/>
                  <a:pt x="118691" y="2513270"/>
                  <a:pt x="94953" y="2510303"/>
                </a:cubicBezTo>
                <a:cubicBezTo>
                  <a:pt x="71215" y="2507336"/>
                  <a:pt x="52175" y="2503379"/>
                  <a:pt x="37833" y="2498434"/>
                </a:cubicBezTo>
                <a:cubicBezTo>
                  <a:pt x="23491" y="2493489"/>
                  <a:pt x="13600" y="2487060"/>
                  <a:pt x="8160" y="2479147"/>
                </a:cubicBezTo>
                <a:cubicBezTo>
                  <a:pt x="2720" y="2471234"/>
                  <a:pt x="0" y="2462332"/>
                  <a:pt x="0" y="2452441"/>
                </a:cubicBezTo>
                <a:lnTo>
                  <a:pt x="0" y="741816"/>
                </a:lnTo>
                <a:cubicBezTo>
                  <a:pt x="0" y="691372"/>
                  <a:pt x="13353" y="652798"/>
                  <a:pt x="40058" y="626093"/>
                </a:cubicBezTo>
                <a:cubicBezTo>
                  <a:pt x="66763" y="599387"/>
                  <a:pt x="102371" y="586034"/>
                  <a:pt x="146880" y="586034"/>
                </a:cubicBezTo>
                <a:close/>
                <a:moveTo>
                  <a:pt x="8782547" y="577133"/>
                </a:moveTo>
                <a:cubicBezTo>
                  <a:pt x="8840904" y="577133"/>
                  <a:pt x="8887390" y="577875"/>
                  <a:pt x="8922009" y="579358"/>
                </a:cubicBezTo>
                <a:cubicBezTo>
                  <a:pt x="8956627" y="580842"/>
                  <a:pt x="8983579" y="584304"/>
                  <a:pt x="9002866" y="589744"/>
                </a:cubicBezTo>
                <a:cubicBezTo>
                  <a:pt x="9022154" y="595183"/>
                  <a:pt x="9036001" y="603344"/>
                  <a:pt x="9044408" y="614224"/>
                </a:cubicBezTo>
                <a:cubicBezTo>
                  <a:pt x="9052815" y="625104"/>
                  <a:pt x="9059986" y="639940"/>
                  <a:pt x="9065921" y="658732"/>
                </a:cubicBezTo>
                <a:lnTo>
                  <a:pt x="9659373" y="2360456"/>
                </a:lnTo>
                <a:cubicBezTo>
                  <a:pt x="9671242" y="2396063"/>
                  <a:pt x="9678660" y="2424252"/>
                  <a:pt x="9681627" y="2445023"/>
                </a:cubicBezTo>
                <a:cubicBezTo>
                  <a:pt x="9684595" y="2465794"/>
                  <a:pt x="9680639" y="2481372"/>
                  <a:pt x="9669758" y="2491758"/>
                </a:cubicBezTo>
                <a:cubicBezTo>
                  <a:pt x="9658879" y="2502143"/>
                  <a:pt x="9639591" y="2508572"/>
                  <a:pt x="9611897" y="2511045"/>
                </a:cubicBezTo>
                <a:cubicBezTo>
                  <a:pt x="9584203" y="2513518"/>
                  <a:pt x="9546123" y="2514754"/>
                  <a:pt x="9497657" y="2514754"/>
                </a:cubicBezTo>
                <a:cubicBezTo>
                  <a:pt x="9447214" y="2514754"/>
                  <a:pt x="9407897" y="2514012"/>
                  <a:pt x="9379709" y="2512528"/>
                </a:cubicBezTo>
                <a:cubicBezTo>
                  <a:pt x="9351520" y="2511045"/>
                  <a:pt x="9330007" y="2508077"/>
                  <a:pt x="9315171" y="2503627"/>
                </a:cubicBezTo>
                <a:cubicBezTo>
                  <a:pt x="9300334" y="2499176"/>
                  <a:pt x="9289949" y="2492994"/>
                  <a:pt x="9284014" y="2485081"/>
                </a:cubicBezTo>
                <a:cubicBezTo>
                  <a:pt x="9278080" y="2477169"/>
                  <a:pt x="9273134" y="2466783"/>
                  <a:pt x="9269178" y="2453925"/>
                </a:cubicBezTo>
                <a:lnTo>
                  <a:pt x="9140102" y="2068181"/>
                </a:lnTo>
                <a:lnTo>
                  <a:pt x="8419058" y="2068181"/>
                </a:lnTo>
                <a:lnTo>
                  <a:pt x="8297400" y="2443540"/>
                </a:lnTo>
                <a:cubicBezTo>
                  <a:pt x="8293444" y="2457387"/>
                  <a:pt x="8288251" y="2469009"/>
                  <a:pt x="8281822" y="2478405"/>
                </a:cubicBezTo>
                <a:cubicBezTo>
                  <a:pt x="8275393" y="2487801"/>
                  <a:pt x="8265007" y="2495220"/>
                  <a:pt x="8250666" y="2500659"/>
                </a:cubicBezTo>
                <a:cubicBezTo>
                  <a:pt x="8236324" y="2506099"/>
                  <a:pt x="8216048" y="2509808"/>
                  <a:pt x="8189837" y="2511787"/>
                </a:cubicBezTo>
                <a:cubicBezTo>
                  <a:pt x="8163626" y="2513765"/>
                  <a:pt x="8129255" y="2514754"/>
                  <a:pt x="8086725" y="2514754"/>
                </a:cubicBezTo>
                <a:cubicBezTo>
                  <a:pt x="8041227" y="2514754"/>
                  <a:pt x="8005620" y="2513270"/>
                  <a:pt x="7979904" y="2510303"/>
                </a:cubicBezTo>
                <a:cubicBezTo>
                  <a:pt x="7954187" y="2507336"/>
                  <a:pt x="7936383" y="2500165"/>
                  <a:pt x="7926493" y="2488790"/>
                </a:cubicBezTo>
                <a:cubicBezTo>
                  <a:pt x="7916602" y="2477416"/>
                  <a:pt x="7913140" y="2461343"/>
                  <a:pt x="7916107" y="2440572"/>
                </a:cubicBezTo>
                <a:cubicBezTo>
                  <a:pt x="7919075" y="2419801"/>
                  <a:pt x="7926493" y="2392107"/>
                  <a:pt x="7938362" y="2357489"/>
                </a:cubicBezTo>
                <a:lnTo>
                  <a:pt x="8530330" y="654281"/>
                </a:lnTo>
                <a:cubicBezTo>
                  <a:pt x="8536265" y="637467"/>
                  <a:pt x="8543188" y="623867"/>
                  <a:pt x="8551101" y="613482"/>
                </a:cubicBezTo>
                <a:cubicBezTo>
                  <a:pt x="8559014" y="603096"/>
                  <a:pt x="8571625" y="595183"/>
                  <a:pt x="8588934" y="589744"/>
                </a:cubicBezTo>
                <a:cubicBezTo>
                  <a:pt x="8606242" y="584304"/>
                  <a:pt x="8630228" y="580842"/>
                  <a:pt x="8660890" y="579358"/>
                </a:cubicBezTo>
                <a:cubicBezTo>
                  <a:pt x="8691551" y="577875"/>
                  <a:pt x="8732104" y="577133"/>
                  <a:pt x="8782547" y="577133"/>
                </a:cubicBezTo>
                <a:close/>
                <a:moveTo>
                  <a:pt x="4910714" y="577133"/>
                </a:moveTo>
                <a:cubicBezTo>
                  <a:pt x="4949288" y="577133"/>
                  <a:pt x="4980939" y="578616"/>
                  <a:pt x="5005666" y="581584"/>
                </a:cubicBezTo>
                <a:cubicBezTo>
                  <a:pt x="5030394" y="584551"/>
                  <a:pt x="5050175" y="588507"/>
                  <a:pt x="5065012" y="593453"/>
                </a:cubicBezTo>
                <a:cubicBezTo>
                  <a:pt x="5079848" y="598398"/>
                  <a:pt x="5090233" y="604827"/>
                  <a:pt x="5096168" y="612740"/>
                </a:cubicBezTo>
                <a:cubicBezTo>
                  <a:pt x="5102102" y="620653"/>
                  <a:pt x="5105070" y="630049"/>
                  <a:pt x="5105070" y="640929"/>
                </a:cubicBezTo>
                <a:lnTo>
                  <a:pt x="5105070" y="1458409"/>
                </a:lnTo>
                <a:lnTo>
                  <a:pt x="5667366" y="642413"/>
                </a:lnTo>
                <a:cubicBezTo>
                  <a:pt x="5674290" y="629554"/>
                  <a:pt x="5682697" y="618922"/>
                  <a:pt x="5692587" y="610514"/>
                </a:cubicBezTo>
                <a:cubicBezTo>
                  <a:pt x="5702478" y="602107"/>
                  <a:pt x="5715337" y="595431"/>
                  <a:pt x="5731162" y="590485"/>
                </a:cubicBezTo>
                <a:cubicBezTo>
                  <a:pt x="5746987" y="585540"/>
                  <a:pt x="5767264" y="582078"/>
                  <a:pt x="5791991" y="580100"/>
                </a:cubicBezTo>
                <a:cubicBezTo>
                  <a:pt x="5816718" y="578122"/>
                  <a:pt x="5848369" y="577133"/>
                  <a:pt x="5886943" y="577133"/>
                </a:cubicBezTo>
                <a:cubicBezTo>
                  <a:pt x="5926506" y="577133"/>
                  <a:pt x="5959146" y="578616"/>
                  <a:pt x="5984862" y="581584"/>
                </a:cubicBezTo>
                <a:cubicBezTo>
                  <a:pt x="6010579" y="584551"/>
                  <a:pt x="6031102" y="588755"/>
                  <a:pt x="6046433" y="594194"/>
                </a:cubicBezTo>
                <a:cubicBezTo>
                  <a:pt x="6061764" y="599634"/>
                  <a:pt x="6072397" y="606311"/>
                  <a:pt x="6078331" y="614224"/>
                </a:cubicBezTo>
                <a:cubicBezTo>
                  <a:pt x="6084266" y="622136"/>
                  <a:pt x="6087233" y="631038"/>
                  <a:pt x="6087233" y="640929"/>
                </a:cubicBezTo>
                <a:cubicBezTo>
                  <a:pt x="6087233" y="657743"/>
                  <a:pt x="6082782" y="675052"/>
                  <a:pt x="6073880" y="692856"/>
                </a:cubicBezTo>
                <a:cubicBezTo>
                  <a:pt x="6064979" y="710659"/>
                  <a:pt x="6048164" y="738848"/>
                  <a:pt x="6023437" y="777423"/>
                </a:cubicBezTo>
                <a:lnTo>
                  <a:pt x="5496748" y="1467311"/>
                </a:lnTo>
                <a:lnTo>
                  <a:pt x="6070913" y="2335235"/>
                </a:lnTo>
                <a:cubicBezTo>
                  <a:pt x="6092673" y="2375787"/>
                  <a:pt x="6105778" y="2402740"/>
                  <a:pt x="6110229" y="2416092"/>
                </a:cubicBezTo>
                <a:cubicBezTo>
                  <a:pt x="6114680" y="2429445"/>
                  <a:pt x="6116906" y="2440078"/>
                  <a:pt x="6116906" y="2447990"/>
                </a:cubicBezTo>
                <a:cubicBezTo>
                  <a:pt x="6116906" y="2458871"/>
                  <a:pt x="6114185" y="2468514"/>
                  <a:pt x="6108746" y="2476921"/>
                </a:cubicBezTo>
                <a:cubicBezTo>
                  <a:pt x="6103306" y="2485329"/>
                  <a:pt x="6092920" y="2492252"/>
                  <a:pt x="6077589" y="2497692"/>
                </a:cubicBezTo>
                <a:cubicBezTo>
                  <a:pt x="6062258" y="2503132"/>
                  <a:pt x="6041240" y="2507336"/>
                  <a:pt x="6014535" y="2510303"/>
                </a:cubicBezTo>
                <a:cubicBezTo>
                  <a:pt x="5987830" y="2513270"/>
                  <a:pt x="5954200" y="2514754"/>
                  <a:pt x="5913648" y="2514754"/>
                </a:cubicBezTo>
                <a:cubicBezTo>
                  <a:pt x="5849357" y="2514754"/>
                  <a:pt x="5803118" y="2512281"/>
                  <a:pt x="5774929" y="2507336"/>
                </a:cubicBezTo>
                <a:cubicBezTo>
                  <a:pt x="5746740" y="2502390"/>
                  <a:pt x="5726464" y="2494972"/>
                  <a:pt x="5714100" y="2485081"/>
                </a:cubicBezTo>
                <a:cubicBezTo>
                  <a:pt x="5701736" y="2475191"/>
                  <a:pt x="5692093" y="2463321"/>
                  <a:pt x="5685169" y="2449474"/>
                </a:cubicBezTo>
                <a:lnTo>
                  <a:pt x="5105070" y="1538525"/>
                </a:lnTo>
                <a:lnTo>
                  <a:pt x="5105070" y="2449474"/>
                </a:lnTo>
                <a:cubicBezTo>
                  <a:pt x="5105070" y="2460354"/>
                  <a:pt x="5102102" y="2469750"/>
                  <a:pt x="5096168" y="2477663"/>
                </a:cubicBezTo>
                <a:cubicBezTo>
                  <a:pt x="5090233" y="2485576"/>
                  <a:pt x="5079848" y="2492252"/>
                  <a:pt x="5065012" y="2497692"/>
                </a:cubicBezTo>
                <a:cubicBezTo>
                  <a:pt x="5050175" y="2503132"/>
                  <a:pt x="5030394" y="2507336"/>
                  <a:pt x="5005666" y="2510303"/>
                </a:cubicBezTo>
                <a:cubicBezTo>
                  <a:pt x="4980939" y="2513270"/>
                  <a:pt x="4949288" y="2514754"/>
                  <a:pt x="4910714" y="2514754"/>
                </a:cubicBezTo>
                <a:cubicBezTo>
                  <a:pt x="4873129" y="2514754"/>
                  <a:pt x="4841726" y="2513270"/>
                  <a:pt x="4816504" y="2510303"/>
                </a:cubicBezTo>
                <a:cubicBezTo>
                  <a:pt x="4791282" y="2507336"/>
                  <a:pt x="4771253" y="2503132"/>
                  <a:pt x="4756417" y="2497692"/>
                </a:cubicBezTo>
                <a:cubicBezTo>
                  <a:pt x="4741580" y="2492252"/>
                  <a:pt x="4730948" y="2485576"/>
                  <a:pt x="4724518" y="2477663"/>
                </a:cubicBezTo>
                <a:cubicBezTo>
                  <a:pt x="4718089" y="2469750"/>
                  <a:pt x="4714875" y="2460354"/>
                  <a:pt x="4714875" y="2449474"/>
                </a:cubicBezTo>
                <a:lnTo>
                  <a:pt x="4714875" y="640929"/>
                </a:lnTo>
                <a:cubicBezTo>
                  <a:pt x="4714875" y="630049"/>
                  <a:pt x="4718089" y="620653"/>
                  <a:pt x="4724518" y="612740"/>
                </a:cubicBezTo>
                <a:cubicBezTo>
                  <a:pt x="4730948" y="604827"/>
                  <a:pt x="4741580" y="598398"/>
                  <a:pt x="4756417" y="593453"/>
                </a:cubicBezTo>
                <a:cubicBezTo>
                  <a:pt x="4771253" y="588507"/>
                  <a:pt x="4791282" y="584551"/>
                  <a:pt x="4816504" y="581584"/>
                </a:cubicBezTo>
                <a:cubicBezTo>
                  <a:pt x="4841726" y="578616"/>
                  <a:pt x="4873129" y="577133"/>
                  <a:pt x="4910714" y="577133"/>
                </a:cubicBezTo>
                <a:close/>
                <a:moveTo>
                  <a:pt x="3494243" y="551911"/>
                </a:moveTo>
                <a:cubicBezTo>
                  <a:pt x="3639639" y="551911"/>
                  <a:pt x="3767973" y="571198"/>
                  <a:pt x="3879245" y="609773"/>
                </a:cubicBezTo>
                <a:cubicBezTo>
                  <a:pt x="3990517" y="648347"/>
                  <a:pt x="4083492" y="707692"/>
                  <a:pt x="4158168" y="787808"/>
                </a:cubicBezTo>
                <a:cubicBezTo>
                  <a:pt x="4232844" y="867924"/>
                  <a:pt x="4289221" y="969058"/>
                  <a:pt x="4327301" y="1091211"/>
                </a:cubicBezTo>
                <a:cubicBezTo>
                  <a:pt x="4365381" y="1213363"/>
                  <a:pt x="4384421" y="1357522"/>
                  <a:pt x="4384421" y="1523689"/>
                </a:cubicBezTo>
                <a:cubicBezTo>
                  <a:pt x="4384421" y="1682932"/>
                  <a:pt x="4364639" y="1825360"/>
                  <a:pt x="4325076" y="1950974"/>
                </a:cubicBezTo>
                <a:cubicBezTo>
                  <a:pt x="4285512" y="2076588"/>
                  <a:pt x="4226662" y="2183162"/>
                  <a:pt x="4148524" y="2270697"/>
                </a:cubicBezTo>
                <a:cubicBezTo>
                  <a:pt x="4070387" y="2358231"/>
                  <a:pt x="3973703" y="2424994"/>
                  <a:pt x="3858474" y="2470987"/>
                </a:cubicBezTo>
                <a:cubicBezTo>
                  <a:pt x="3743246" y="2516979"/>
                  <a:pt x="3609966" y="2539976"/>
                  <a:pt x="3458636" y="2539976"/>
                </a:cubicBezTo>
                <a:cubicBezTo>
                  <a:pt x="3309284" y="2539976"/>
                  <a:pt x="3178972" y="2520441"/>
                  <a:pt x="3067699" y="2481372"/>
                </a:cubicBezTo>
                <a:cubicBezTo>
                  <a:pt x="2956427" y="2442303"/>
                  <a:pt x="2863700" y="2382711"/>
                  <a:pt x="2789519" y="2302595"/>
                </a:cubicBezTo>
                <a:cubicBezTo>
                  <a:pt x="2715337" y="2222479"/>
                  <a:pt x="2659701" y="2120603"/>
                  <a:pt x="2622610" y="1996967"/>
                </a:cubicBezTo>
                <a:cubicBezTo>
                  <a:pt x="2585519" y="1873331"/>
                  <a:pt x="2566974" y="1726946"/>
                  <a:pt x="2566974" y="1557812"/>
                </a:cubicBezTo>
                <a:cubicBezTo>
                  <a:pt x="2566974" y="1402526"/>
                  <a:pt x="2586756" y="1262817"/>
                  <a:pt x="2626319" y="1138687"/>
                </a:cubicBezTo>
                <a:cubicBezTo>
                  <a:pt x="2665883" y="1014556"/>
                  <a:pt x="2724734" y="908971"/>
                  <a:pt x="2802871" y="821932"/>
                </a:cubicBezTo>
                <a:cubicBezTo>
                  <a:pt x="2881009" y="734892"/>
                  <a:pt x="2977692" y="668129"/>
                  <a:pt x="3092921" y="621642"/>
                </a:cubicBezTo>
                <a:cubicBezTo>
                  <a:pt x="3208150" y="575154"/>
                  <a:pt x="3341924" y="551911"/>
                  <a:pt x="3494243" y="551911"/>
                </a:cubicBezTo>
                <a:close/>
                <a:moveTo>
                  <a:pt x="6608122" y="0"/>
                </a:moveTo>
                <a:cubicBezTo>
                  <a:pt x="6648675" y="0"/>
                  <a:pt x="6681809" y="742"/>
                  <a:pt x="6707525" y="2226"/>
                </a:cubicBezTo>
                <a:cubicBezTo>
                  <a:pt x="6733242" y="3710"/>
                  <a:pt x="6753765" y="6182"/>
                  <a:pt x="6769096" y="9644"/>
                </a:cubicBezTo>
                <a:cubicBezTo>
                  <a:pt x="6784427" y="13106"/>
                  <a:pt x="6796296" y="17804"/>
                  <a:pt x="6804703" y="23738"/>
                </a:cubicBezTo>
                <a:cubicBezTo>
                  <a:pt x="6813110" y="29673"/>
                  <a:pt x="6821270" y="37091"/>
                  <a:pt x="6829183" y="45993"/>
                </a:cubicBezTo>
                <a:lnTo>
                  <a:pt x="7004251" y="249250"/>
                </a:lnTo>
                <a:lnTo>
                  <a:pt x="7186738" y="48960"/>
                </a:lnTo>
                <a:cubicBezTo>
                  <a:pt x="7194651" y="39070"/>
                  <a:pt x="7202811" y="30910"/>
                  <a:pt x="7211218" y="24480"/>
                </a:cubicBezTo>
                <a:cubicBezTo>
                  <a:pt x="7219625" y="18051"/>
                  <a:pt x="7231494" y="13106"/>
                  <a:pt x="7246825" y="9644"/>
                </a:cubicBezTo>
                <a:cubicBezTo>
                  <a:pt x="7262156" y="6182"/>
                  <a:pt x="7282185" y="3710"/>
                  <a:pt x="7306912" y="2226"/>
                </a:cubicBezTo>
                <a:cubicBezTo>
                  <a:pt x="7331639" y="742"/>
                  <a:pt x="7364774" y="0"/>
                  <a:pt x="7406315" y="0"/>
                </a:cubicBezTo>
                <a:cubicBezTo>
                  <a:pt x="7439944" y="0"/>
                  <a:pt x="7466649" y="1237"/>
                  <a:pt x="7486431" y="3710"/>
                </a:cubicBezTo>
                <a:cubicBezTo>
                  <a:pt x="7506213" y="6182"/>
                  <a:pt x="7520308" y="10139"/>
                  <a:pt x="7528715" y="15579"/>
                </a:cubicBezTo>
                <a:cubicBezTo>
                  <a:pt x="7537122" y="21018"/>
                  <a:pt x="7540089" y="28437"/>
                  <a:pt x="7537617" y="37833"/>
                </a:cubicBezTo>
                <a:cubicBezTo>
                  <a:pt x="7535144" y="47230"/>
                  <a:pt x="7528468" y="58357"/>
                  <a:pt x="7517588" y="71215"/>
                </a:cubicBezTo>
                <a:lnTo>
                  <a:pt x="7228280" y="388712"/>
                </a:lnTo>
                <a:cubicBezTo>
                  <a:pt x="7217399" y="401570"/>
                  <a:pt x="7205530" y="411955"/>
                  <a:pt x="7192672" y="419868"/>
                </a:cubicBezTo>
                <a:cubicBezTo>
                  <a:pt x="7179815" y="427781"/>
                  <a:pt x="7164731" y="433962"/>
                  <a:pt x="7147422" y="438413"/>
                </a:cubicBezTo>
                <a:cubicBezTo>
                  <a:pt x="7130113" y="442864"/>
                  <a:pt x="7109836" y="445831"/>
                  <a:pt x="7086593" y="447315"/>
                </a:cubicBezTo>
                <a:cubicBezTo>
                  <a:pt x="7063350" y="448799"/>
                  <a:pt x="7034913" y="449540"/>
                  <a:pt x="7001284" y="449540"/>
                </a:cubicBezTo>
                <a:cubicBezTo>
                  <a:pt x="6969633" y="449540"/>
                  <a:pt x="6942928" y="449046"/>
                  <a:pt x="6921168" y="448057"/>
                </a:cubicBezTo>
                <a:cubicBezTo>
                  <a:pt x="6899408" y="447068"/>
                  <a:pt x="6880863" y="444348"/>
                  <a:pt x="6865532" y="439897"/>
                </a:cubicBezTo>
                <a:cubicBezTo>
                  <a:pt x="6850201" y="435446"/>
                  <a:pt x="6836848" y="429017"/>
                  <a:pt x="6825474" y="420610"/>
                </a:cubicBezTo>
                <a:cubicBezTo>
                  <a:pt x="6814100" y="412203"/>
                  <a:pt x="6801983" y="401570"/>
                  <a:pt x="6789125" y="388712"/>
                </a:cubicBezTo>
                <a:lnTo>
                  <a:pt x="6495366" y="71215"/>
                </a:lnTo>
                <a:cubicBezTo>
                  <a:pt x="6482508" y="56378"/>
                  <a:pt x="6474842" y="44262"/>
                  <a:pt x="6472370" y="34866"/>
                </a:cubicBezTo>
                <a:cubicBezTo>
                  <a:pt x="6469897" y="25469"/>
                  <a:pt x="6472865" y="18299"/>
                  <a:pt x="6481272" y="13353"/>
                </a:cubicBezTo>
                <a:cubicBezTo>
                  <a:pt x="6489679" y="8408"/>
                  <a:pt x="6504515" y="4946"/>
                  <a:pt x="6525781" y="2968"/>
                </a:cubicBezTo>
                <a:cubicBezTo>
                  <a:pt x="6547046" y="989"/>
                  <a:pt x="6574493" y="0"/>
                  <a:pt x="660812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570E1E04-1A69-D7E6-C924-4445E05F1FBE}"/>
              </a:ext>
            </a:extLst>
          </p:cNvPr>
          <p:cNvSpPr txBox="1"/>
          <p:nvPr/>
        </p:nvSpPr>
        <p:spPr>
          <a:xfrm>
            <a:off x="385934" y="570520"/>
            <a:ext cx="109128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solidFill>
                  <a:srgbClr val="FFC000"/>
                </a:solidFill>
                <a:latin typeface="Century" panose="02040604050505020304" pitchFamily="18" charset="0"/>
              </a:rPr>
              <a:t>ZVÍŘATA</a:t>
            </a:r>
          </a:p>
          <a:p>
            <a:endParaRPr lang="cs-CZ" sz="4400" b="1" dirty="0">
              <a:latin typeface="Century" panose="020406040505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Žijí zde zvířata jako </a:t>
            </a:r>
          </a:p>
          <a:p>
            <a:r>
              <a:rPr lang="cs-CZ" sz="4400" b="1" dirty="0">
                <a:latin typeface="Century" panose="02040604050505020304" pitchFamily="18" charset="0"/>
              </a:rPr>
              <a:t>	a jiných vodních plochách, ale i druhy, které jinde neuvidíme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Mezi ptáky jsou to např. volavka obecná, čáp obecný, kachna divoká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Mezi ostatní druhy žijící v mokřadech patří kuňka obecná, </a:t>
            </a:r>
            <a:r>
              <a:rPr lang="cs-CZ" sz="4400" b="1" dirty="0" err="1">
                <a:latin typeface="Century" panose="02040604050505020304" pitchFamily="18" charset="0"/>
              </a:rPr>
              <a:t>šídelko</a:t>
            </a:r>
            <a:r>
              <a:rPr lang="cs-CZ" sz="4400" b="1" dirty="0">
                <a:latin typeface="Century" panose="02040604050505020304" pitchFamily="18" charset="0"/>
              </a:rPr>
              <a:t> malé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4400" b="1" dirty="0">
              <a:latin typeface="Century" panose="02040604050505020304" pitchFamily="18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D557A6E5-9494-C2D2-6963-3E3743B3EC2D}"/>
              </a:ext>
            </a:extLst>
          </p:cNvPr>
          <p:cNvSpPr txBox="1"/>
          <p:nvPr/>
        </p:nvSpPr>
        <p:spPr>
          <a:xfrm>
            <a:off x="639600" y="-6256111"/>
            <a:ext cx="8360021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latin typeface="Century" panose="02040604050505020304" pitchFamily="18" charset="0"/>
              </a:rPr>
              <a:t>ROSTLINY</a:t>
            </a:r>
          </a:p>
          <a:p>
            <a:endParaRPr lang="cs-CZ" sz="4400" b="1" dirty="0">
              <a:latin typeface="Century" panose="020406040505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Mezi </a:t>
            </a:r>
            <a:r>
              <a:rPr lang="cs-CZ" sz="4400" b="1" dirty="0" err="1">
                <a:latin typeface="Century" panose="02040604050505020304" pitchFamily="18" charset="0"/>
              </a:rPr>
              <a:t>krásňe</a:t>
            </a:r>
            <a:r>
              <a:rPr lang="cs-CZ" sz="4400" b="1" dirty="0">
                <a:latin typeface="Century" panose="02040604050505020304" pitchFamily="18" charset="0"/>
              </a:rPr>
              <a:t> kvetoucí rostliny mokřadů patří 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 err="1">
                <a:latin typeface="Century" panose="02040604050505020304" pitchFamily="18" charset="0"/>
              </a:rPr>
              <a:t>Prstnatec</a:t>
            </a:r>
            <a:r>
              <a:rPr lang="cs-CZ" sz="4400" b="1" dirty="0">
                <a:latin typeface="Century" panose="02040604050505020304" pitchFamily="18" charset="0"/>
              </a:rPr>
              <a:t> májový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Kosatec sibiřský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Blatouch bahenní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Mezi další rostliny patří lekníny či vrba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4400" b="1" dirty="0">
              <a:latin typeface="Century" panose="02040604050505020304" pitchFamily="18" charset="0"/>
            </a:endParaRPr>
          </a:p>
        </p:txBody>
      </p:sp>
      <p:pic>
        <p:nvPicPr>
          <p:cNvPr id="2050" name="Picture 2" descr="DACTYLORHIZA MAJALIS subsp. TURFOSA F. Proch. – prstnatec májový rašelinný  / vstavačovec májový | BOTANY.cz">
            <a:extLst>
              <a:ext uri="{FF2B5EF4-FFF2-40B4-BE49-F238E27FC236}">
                <a16:creationId xmlns:a16="http://schemas.microsoft.com/office/drawing/2014/main" xmlns="" id="{AB918F33-7912-2231-9136-001996EA2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33592" y="-4503762"/>
            <a:ext cx="4484837" cy="3358717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86272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R Choryňský mokřad">
            <a:extLst>
              <a:ext uri="{FF2B5EF4-FFF2-40B4-BE49-F238E27FC236}">
                <a16:creationId xmlns:a16="http://schemas.microsoft.com/office/drawing/2014/main" xmlns="" id="{B62926AC-CB47-A78A-DE45-3AF43A006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66" t="29274" r="3046" b="39492"/>
          <a:stretch>
            <a:fillRect/>
          </a:stretch>
        </p:blipFill>
        <p:spPr bwMode="auto">
          <a:xfrm>
            <a:off x="672048" y="7708976"/>
            <a:ext cx="11519952" cy="2539976"/>
          </a:xfrm>
          <a:custGeom>
            <a:avLst/>
            <a:gdLst/>
            <a:ahLst/>
            <a:cxnLst/>
            <a:rect l="l" t="t" r="r" b="b"/>
            <a:pathLst>
              <a:path w="11519952" h="2539976">
                <a:moveTo>
                  <a:pt x="8776613" y="952491"/>
                </a:moveTo>
                <a:lnTo>
                  <a:pt x="8505108" y="1768488"/>
                </a:lnTo>
                <a:lnTo>
                  <a:pt x="9049601" y="1768488"/>
                </a:lnTo>
                <a:lnTo>
                  <a:pt x="8778096" y="952491"/>
                </a:lnTo>
                <a:close/>
                <a:moveTo>
                  <a:pt x="10313761" y="891662"/>
                </a:moveTo>
                <a:lnTo>
                  <a:pt x="10313761" y="2197257"/>
                </a:lnTo>
                <a:lnTo>
                  <a:pt x="10517018" y="2197257"/>
                </a:lnTo>
                <a:cubicBezTo>
                  <a:pt x="10623840" y="2197257"/>
                  <a:pt x="10713847" y="2183410"/>
                  <a:pt x="10787039" y="2155715"/>
                </a:cubicBezTo>
                <a:cubicBezTo>
                  <a:pt x="10860231" y="2128021"/>
                  <a:pt x="10921307" y="2086232"/>
                  <a:pt x="10970267" y="2030349"/>
                </a:cubicBezTo>
                <a:cubicBezTo>
                  <a:pt x="11019227" y="1974465"/>
                  <a:pt x="11055824" y="1904982"/>
                  <a:pt x="11080056" y="1821899"/>
                </a:cubicBezTo>
                <a:cubicBezTo>
                  <a:pt x="11104288" y="1738815"/>
                  <a:pt x="11116405" y="1641885"/>
                  <a:pt x="11116405" y="1531107"/>
                </a:cubicBezTo>
                <a:cubicBezTo>
                  <a:pt x="11116405" y="1440111"/>
                  <a:pt x="11105772" y="1355544"/>
                  <a:pt x="11084507" y="1277406"/>
                </a:cubicBezTo>
                <a:cubicBezTo>
                  <a:pt x="11063242" y="1199268"/>
                  <a:pt x="11029118" y="1131516"/>
                  <a:pt x="10982136" y="1074149"/>
                </a:cubicBezTo>
                <a:cubicBezTo>
                  <a:pt x="10935154" y="1016782"/>
                  <a:pt x="10874821" y="972026"/>
                  <a:pt x="10801133" y="939880"/>
                </a:cubicBezTo>
                <a:cubicBezTo>
                  <a:pt x="10727446" y="907735"/>
                  <a:pt x="10630764" y="891662"/>
                  <a:pt x="10511084" y="891662"/>
                </a:cubicBezTo>
                <a:close/>
                <a:moveTo>
                  <a:pt x="6762420" y="884244"/>
                </a:moveTo>
                <a:lnTo>
                  <a:pt x="6762420" y="1428737"/>
                </a:lnTo>
                <a:lnTo>
                  <a:pt x="6961226" y="1428737"/>
                </a:lnTo>
                <a:cubicBezTo>
                  <a:pt x="7016615" y="1428737"/>
                  <a:pt x="7065080" y="1422060"/>
                  <a:pt x="7106622" y="1408708"/>
                </a:cubicBezTo>
                <a:cubicBezTo>
                  <a:pt x="7148164" y="1395355"/>
                  <a:pt x="7182782" y="1376562"/>
                  <a:pt x="7210476" y="1352330"/>
                </a:cubicBezTo>
                <a:cubicBezTo>
                  <a:pt x="7238170" y="1328097"/>
                  <a:pt x="7258941" y="1299166"/>
                  <a:pt x="7272789" y="1265537"/>
                </a:cubicBezTo>
                <a:cubicBezTo>
                  <a:pt x="7286636" y="1231908"/>
                  <a:pt x="7293559" y="1194323"/>
                  <a:pt x="7293559" y="1152781"/>
                </a:cubicBezTo>
                <a:cubicBezTo>
                  <a:pt x="7293559" y="1089480"/>
                  <a:pt x="7279218" y="1036069"/>
                  <a:pt x="7250534" y="992549"/>
                </a:cubicBezTo>
                <a:cubicBezTo>
                  <a:pt x="7221850" y="949029"/>
                  <a:pt x="7174869" y="918368"/>
                  <a:pt x="7109589" y="900564"/>
                </a:cubicBezTo>
                <a:cubicBezTo>
                  <a:pt x="7089807" y="895619"/>
                  <a:pt x="7067306" y="891662"/>
                  <a:pt x="7042084" y="888695"/>
                </a:cubicBezTo>
                <a:cubicBezTo>
                  <a:pt x="7016862" y="885728"/>
                  <a:pt x="6981997" y="884244"/>
                  <a:pt x="6937488" y="884244"/>
                </a:cubicBezTo>
                <a:close/>
                <a:moveTo>
                  <a:pt x="3480890" y="872375"/>
                </a:moveTo>
                <a:cubicBezTo>
                  <a:pt x="3384949" y="872375"/>
                  <a:pt x="3304833" y="890426"/>
                  <a:pt x="3240542" y="926528"/>
                </a:cubicBezTo>
                <a:cubicBezTo>
                  <a:pt x="3176251" y="962629"/>
                  <a:pt x="3124325" y="1010847"/>
                  <a:pt x="3084761" y="1071182"/>
                </a:cubicBezTo>
                <a:cubicBezTo>
                  <a:pt x="3045198" y="1131516"/>
                  <a:pt x="3017256" y="1201988"/>
                  <a:pt x="3000936" y="1282599"/>
                </a:cubicBezTo>
                <a:cubicBezTo>
                  <a:pt x="2984616" y="1363209"/>
                  <a:pt x="2976456" y="1448518"/>
                  <a:pt x="2976456" y="1538525"/>
                </a:cubicBezTo>
                <a:cubicBezTo>
                  <a:pt x="2976456" y="1643368"/>
                  <a:pt x="2984369" y="1737579"/>
                  <a:pt x="3000194" y="1821157"/>
                </a:cubicBezTo>
                <a:cubicBezTo>
                  <a:pt x="3016020" y="1904735"/>
                  <a:pt x="3042725" y="1976196"/>
                  <a:pt x="3080310" y="2035541"/>
                </a:cubicBezTo>
                <a:cubicBezTo>
                  <a:pt x="3117895" y="2094886"/>
                  <a:pt x="3168339" y="2140137"/>
                  <a:pt x="3231641" y="2171293"/>
                </a:cubicBezTo>
                <a:cubicBezTo>
                  <a:pt x="3294942" y="2202450"/>
                  <a:pt x="3374563" y="2218028"/>
                  <a:pt x="3470505" y="2218028"/>
                </a:cubicBezTo>
                <a:cubicBezTo>
                  <a:pt x="3566447" y="2218028"/>
                  <a:pt x="3646563" y="2200224"/>
                  <a:pt x="3710853" y="2164617"/>
                </a:cubicBezTo>
                <a:cubicBezTo>
                  <a:pt x="3775144" y="2129010"/>
                  <a:pt x="3827070" y="2080545"/>
                  <a:pt x="3866634" y="2019221"/>
                </a:cubicBezTo>
                <a:cubicBezTo>
                  <a:pt x="3906198" y="1957898"/>
                  <a:pt x="3934139" y="1886436"/>
                  <a:pt x="3950459" y="1804837"/>
                </a:cubicBezTo>
                <a:cubicBezTo>
                  <a:pt x="3966779" y="1723237"/>
                  <a:pt x="3974939" y="1636445"/>
                  <a:pt x="3974939" y="1544460"/>
                </a:cubicBezTo>
                <a:cubicBezTo>
                  <a:pt x="3974939" y="1443573"/>
                  <a:pt x="3967026" y="1351835"/>
                  <a:pt x="3951201" y="1269246"/>
                </a:cubicBezTo>
                <a:cubicBezTo>
                  <a:pt x="3935375" y="1186657"/>
                  <a:pt x="3908423" y="1115938"/>
                  <a:pt x="3870343" y="1057087"/>
                </a:cubicBezTo>
                <a:cubicBezTo>
                  <a:pt x="3832263" y="998236"/>
                  <a:pt x="3781573" y="952739"/>
                  <a:pt x="3718271" y="920593"/>
                </a:cubicBezTo>
                <a:cubicBezTo>
                  <a:pt x="3654970" y="888448"/>
                  <a:pt x="3575843" y="872375"/>
                  <a:pt x="3480890" y="872375"/>
                </a:cubicBezTo>
                <a:close/>
                <a:moveTo>
                  <a:pt x="10040773" y="586034"/>
                </a:moveTo>
                <a:lnTo>
                  <a:pt x="10533338" y="586034"/>
                </a:lnTo>
                <a:cubicBezTo>
                  <a:pt x="10704450" y="586034"/>
                  <a:pt x="10849599" y="606063"/>
                  <a:pt x="10968784" y="646122"/>
                </a:cubicBezTo>
                <a:cubicBezTo>
                  <a:pt x="11087968" y="686180"/>
                  <a:pt x="11188361" y="745525"/>
                  <a:pt x="11269961" y="824157"/>
                </a:cubicBezTo>
                <a:cubicBezTo>
                  <a:pt x="11351560" y="902790"/>
                  <a:pt x="11413625" y="999967"/>
                  <a:pt x="11456156" y="1115691"/>
                </a:cubicBezTo>
                <a:cubicBezTo>
                  <a:pt x="11498687" y="1231414"/>
                  <a:pt x="11519952" y="1365435"/>
                  <a:pt x="11519952" y="1517755"/>
                </a:cubicBezTo>
                <a:cubicBezTo>
                  <a:pt x="11519952" y="1693812"/>
                  <a:pt x="11496956" y="1844400"/>
                  <a:pt x="11450963" y="1969520"/>
                </a:cubicBezTo>
                <a:cubicBezTo>
                  <a:pt x="11404971" y="2094639"/>
                  <a:pt x="11338949" y="2196762"/>
                  <a:pt x="11252899" y="2275889"/>
                </a:cubicBezTo>
                <a:cubicBezTo>
                  <a:pt x="11166848" y="2355016"/>
                  <a:pt x="11062252" y="2413125"/>
                  <a:pt x="10939111" y="2450216"/>
                </a:cubicBezTo>
                <a:cubicBezTo>
                  <a:pt x="10815970" y="2487307"/>
                  <a:pt x="10669338" y="2505852"/>
                  <a:pt x="10499215" y="2505852"/>
                </a:cubicBezTo>
                <a:lnTo>
                  <a:pt x="10040773" y="2505852"/>
                </a:lnTo>
                <a:cubicBezTo>
                  <a:pt x="10008133" y="2505852"/>
                  <a:pt x="9980686" y="2496208"/>
                  <a:pt x="9958431" y="2476921"/>
                </a:cubicBezTo>
                <a:cubicBezTo>
                  <a:pt x="9936177" y="2457634"/>
                  <a:pt x="9925050" y="2426231"/>
                  <a:pt x="9925050" y="2382711"/>
                </a:cubicBezTo>
                <a:lnTo>
                  <a:pt x="9925050" y="709176"/>
                </a:lnTo>
                <a:cubicBezTo>
                  <a:pt x="9925050" y="665656"/>
                  <a:pt x="9936177" y="634252"/>
                  <a:pt x="9958431" y="614965"/>
                </a:cubicBezTo>
                <a:cubicBezTo>
                  <a:pt x="9980686" y="595678"/>
                  <a:pt x="10008133" y="586034"/>
                  <a:pt x="10040773" y="586034"/>
                </a:cubicBezTo>
                <a:close/>
                <a:moveTo>
                  <a:pt x="6487948" y="586034"/>
                </a:moveTo>
                <a:lnTo>
                  <a:pt x="6984964" y="586034"/>
                </a:lnTo>
                <a:cubicBezTo>
                  <a:pt x="7035408" y="586034"/>
                  <a:pt x="7076949" y="587024"/>
                  <a:pt x="7109589" y="589002"/>
                </a:cubicBezTo>
                <a:cubicBezTo>
                  <a:pt x="7142229" y="590980"/>
                  <a:pt x="7171902" y="593453"/>
                  <a:pt x="7198607" y="596420"/>
                </a:cubicBezTo>
                <a:cubicBezTo>
                  <a:pt x="7275756" y="607300"/>
                  <a:pt x="7345239" y="626093"/>
                  <a:pt x="7407057" y="652798"/>
                </a:cubicBezTo>
                <a:cubicBezTo>
                  <a:pt x="7468875" y="679503"/>
                  <a:pt x="7521297" y="714369"/>
                  <a:pt x="7564322" y="757394"/>
                </a:cubicBezTo>
                <a:cubicBezTo>
                  <a:pt x="7607347" y="800419"/>
                  <a:pt x="7640234" y="851357"/>
                  <a:pt x="7662983" y="910208"/>
                </a:cubicBezTo>
                <a:cubicBezTo>
                  <a:pt x="7685733" y="969058"/>
                  <a:pt x="7697107" y="1036564"/>
                  <a:pt x="7697107" y="1112723"/>
                </a:cubicBezTo>
                <a:cubicBezTo>
                  <a:pt x="7697107" y="1177014"/>
                  <a:pt x="7688947" y="1235617"/>
                  <a:pt x="7672627" y="1288534"/>
                </a:cubicBezTo>
                <a:cubicBezTo>
                  <a:pt x="7656307" y="1341450"/>
                  <a:pt x="7632322" y="1388679"/>
                  <a:pt x="7600671" y="1430220"/>
                </a:cubicBezTo>
                <a:cubicBezTo>
                  <a:pt x="7569020" y="1471762"/>
                  <a:pt x="7529951" y="1507864"/>
                  <a:pt x="7483464" y="1538525"/>
                </a:cubicBezTo>
                <a:cubicBezTo>
                  <a:pt x="7436977" y="1569187"/>
                  <a:pt x="7384061" y="1593914"/>
                  <a:pt x="7324716" y="1612707"/>
                </a:cubicBezTo>
                <a:cubicBezTo>
                  <a:pt x="7353399" y="1626554"/>
                  <a:pt x="7380352" y="1643368"/>
                  <a:pt x="7405573" y="1663150"/>
                </a:cubicBezTo>
                <a:cubicBezTo>
                  <a:pt x="7430795" y="1682932"/>
                  <a:pt x="7454533" y="1706917"/>
                  <a:pt x="7476788" y="1735106"/>
                </a:cubicBezTo>
                <a:cubicBezTo>
                  <a:pt x="7499042" y="1763295"/>
                  <a:pt x="7520060" y="1795440"/>
                  <a:pt x="7539842" y="1831542"/>
                </a:cubicBezTo>
                <a:cubicBezTo>
                  <a:pt x="7559624" y="1867644"/>
                  <a:pt x="7578911" y="1908444"/>
                  <a:pt x="7597704" y="1953942"/>
                </a:cubicBezTo>
                <a:lnTo>
                  <a:pt x="7759419" y="2332267"/>
                </a:lnTo>
                <a:cubicBezTo>
                  <a:pt x="7774256" y="2369853"/>
                  <a:pt x="7784146" y="2397300"/>
                  <a:pt x="7789092" y="2414609"/>
                </a:cubicBezTo>
                <a:cubicBezTo>
                  <a:pt x="7794038" y="2431918"/>
                  <a:pt x="7796510" y="2445518"/>
                  <a:pt x="7796510" y="2455409"/>
                </a:cubicBezTo>
                <a:cubicBezTo>
                  <a:pt x="7796510" y="2466289"/>
                  <a:pt x="7794532" y="2475438"/>
                  <a:pt x="7790576" y="2482856"/>
                </a:cubicBezTo>
                <a:cubicBezTo>
                  <a:pt x="7786619" y="2490274"/>
                  <a:pt x="7777223" y="2496456"/>
                  <a:pt x="7762387" y="2501401"/>
                </a:cubicBezTo>
                <a:cubicBezTo>
                  <a:pt x="7747550" y="2506347"/>
                  <a:pt x="7725791" y="2509808"/>
                  <a:pt x="7697107" y="2511787"/>
                </a:cubicBezTo>
                <a:cubicBezTo>
                  <a:pt x="7668423" y="2513765"/>
                  <a:pt x="7629355" y="2514754"/>
                  <a:pt x="7579900" y="2514754"/>
                </a:cubicBezTo>
                <a:cubicBezTo>
                  <a:pt x="7538358" y="2514754"/>
                  <a:pt x="7505224" y="2513765"/>
                  <a:pt x="7480497" y="2511787"/>
                </a:cubicBezTo>
                <a:cubicBezTo>
                  <a:pt x="7455770" y="2509808"/>
                  <a:pt x="7436235" y="2506099"/>
                  <a:pt x="7421893" y="2500659"/>
                </a:cubicBezTo>
                <a:cubicBezTo>
                  <a:pt x="7407552" y="2495220"/>
                  <a:pt x="7397413" y="2488296"/>
                  <a:pt x="7391479" y="2479888"/>
                </a:cubicBezTo>
                <a:cubicBezTo>
                  <a:pt x="7385544" y="2471481"/>
                  <a:pt x="7380599" y="2461343"/>
                  <a:pt x="7376643" y="2449474"/>
                </a:cubicBezTo>
                <a:lnTo>
                  <a:pt x="7204542" y="2020705"/>
                </a:lnTo>
                <a:cubicBezTo>
                  <a:pt x="7183771" y="1972240"/>
                  <a:pt x="7163495" y="1929215"/>
                  <a:pt x="7143713" y="1891629"/>
                </a:cubicBezTo>
                <a:cubicBezTo>
                  <a:pt x="7123931" y="1854044"/>
                  <a:pt x="7101924" y="1822640"/>
                  <a:pt x="7077691" y="1797419"/>
                </a:cubicBezTo>
                <a:cubicBezTo>
                  <a:pt x="7053458" y="1772197"/>
                  <a:pt x="7025517" y="1753157"/>
                  <a:pt x="6993866" y="1740299"/>
                </a:cubicBezTo>
                <a:cubicBezTo>
                  <a:pt x="6962215" y="1727441"/>
                  <a:pt x="6925619" y="1721012"/>
                  <a:pt x="6884077" y="1721012"/>
                </a:cubicBezTo>
                <a:lnTo>
                  <a:pt x="6762420" y="1721012"/>
                </a:lnTo>
                <a:lnTo>
                  <a:pt x="6762420" y="2452441"/>
                </a:lnTo>
                <a:cubicBezTo>
                  <a:pt x="6762420" y="2462332"/>
                  <a:pt x="6759205" y="2471234"/>
                  <a:pt x="6752776" y="2479147"/>
                </a:cubicBezTo>
                <a:cubicBezTo>
                  <a:pt x="6746347" y="2487060"/>
                  <a:pt x="6735714" y="2493489"/>
                  <a:pt x="6720878" y="2498434"/>
                </a:cubicBezTo>
                <a:cubicBezTo>
                  <a:pt x="6706042" y="2503379"/>
                  <a:pt x="6686260" y="2507336"/>
                  <a:pt x="6661533" y="2510303"/>
                </a:cubicBezTo>
                <a:cubicBezTo>
                  <a:pt x="6636806" y="2513270"/>
                  <a:pt x="6605155" y="2514754"/>
                  <a:pt x="6566580" y="2514754"/>
                </a:cubicBezTo>
                <a:cubicBezTo>
                  <a:pt x="6528995" y="2514754"/>
                  <a:pt x="6497592" y="2513270"/>
                  <a:pt x="6472370" y="2510303"/>
                </a:cubicBezTo>
                <a:cubicBezTo>
                  <a:pt x="6447148" y="2507336"/>
                  <a:pt x="6427119" y="2503379"/>
                  <a:pt x="6412283" y="2498434"/>
                </a:cubicBezTo>
                <a:cubicBezTo>
                  <a:pt x="6397447" y="2493489"/>
                  <a:pt x="6387061" y="2487060"/>
                  <a:pt x="6381127" y="2479147"/>
                </a:cubicBezTo>
                <a:cubicBezTo>
                  <a:pt x="6375192" y="2471234"/>
                  <a:pt x="6372225" y="2462332"/>
                  <a:pt x="6372225" y="2452441"/>
                </a:cubicBezTo>
                <a:lnTo>
                  <a:pt x="6372225" y="709176"/>
                </a:lnTo>
                <a:cubicBezTo>
                  <a:pt x="6372225" y="665656"/>
                  <a:pt x="6383352" y="634252"/>
                  <a:pt x="6405607" y="614965"/>
                </a:cubicBezTo>
                <a:cubicBezTo>
                  <a:pt x="6427861" y="595678"/>
                  <a:pt x="6455308" y="586034"/>
                  <a:pt x="6487948" y="586034"/>
                </a:cubicBezTo>
                <a:close/>
                <a:moveTo>
                  <a:pt x="146880" y="586034"/>
                </a:moveTo>
                <a:lnTo>
                  <a:pt x="402064" y="586034"/>
                </a:lnTo>
                <a:cubicBezTo>
                  <a:pt x="447562" y="586034"/>
                  <a:pt x="486631" y="589744"/>
                  <a:pt x="519271" y="597162"/>
                </a:cubicBezTo>
                <a:cubicBezTo>
                  <a:pt x="551911" y="604580"/>
                  <a:pt x="580100" y="616943"/>
                  <a:pt x="603838" y="634252"/>
                </a:cubicBezTo>
                <a:cubicBezTo>
                  <a:pt x="627576" y="651562"/>
                  <a:pt x="647358" y="674311"/>
                  <a:pt x="663183" y="702500"/>
                </a:cubicBezTo>
                <a:cubicBezTo>
                  <a:pt x="679008" y="730688"/>
                  <a:pt x="692856" y="765554"/>
                  <a:pt x="704725" y="807096"/>
                </a:cubicBezTo>
                <a:lnTo>
                  <a:pt x="1120141" y="1950974"/>
                </a:lnTo>
                <a:lnTo>
                  <a:pt x="1126076" y="1950974"/>
                </a:lnTo>
                <a:lnTo>
                  <a:pt x="1556329" y="810063"/>
                </a:lnTo>
                <a:cubicBezTo>
                  <a:pt x="1569187" y="768521"/>
                  <a:pt x="1583281" y="733409"/>
                  <a:pt x="1598612" y="704725"/>
                </a:cubicBezTo>
                <a:cubicBezTo>
                  <a:pt x="1613943" y="676041"/>
                  <a:pt x="1631747" y="652798"/>
                  <a:pt x="1652023" y="634994"/>
                </a:cubicBezTo>
                <a:cubicBezTo>
                  <a:pt x="1672299" y="617191"/>
                  <a:pt x="1696285" y="604580"/>
                  <a:pt x="1723979" y="597162"/>
                </a:cubicBezTo>
                <a:cubicBezTo>
                  <a:pt x="1751673" y="589744"/>
                  <a:pt x="1783819" y="586034"/>
                  <a:pt x="1820415" y="586034"/>
                </a:cubicBezTo>
                <a:lnTo>
                  <a:pt x="2083018" y="586034"/>
                </a:lnTo>
                <a:cubicBezTo>
                  <a:pt x="2109723" y="586034"/>
                  <a:pt x="2132719" y="589496"/>
                  <a:pt x="2152006" y="596420"/>
                </a:cubicBezTo>
                <a:cubicBezTo>
                  <a:pt x="2171293" y="603344"/>
                  <a:pt x="2187119" y="613482"/>
                  <a:pt x="2199482" y="626835"/>
                </a:cubicBezTo>
                <a:cubicBezTo>
                  <a:pt x="2211846" y="640187"/>
                  <a:pt x="2221242" y="656507"/>
                  <a:pt x="2227671" y="675794"/>
                </a:cubicBezTo>
                <a:cubicBezTo>
                  <a:pt x="2234101" y="695081"/>
                  <a:pt x="2237315" y="717089"/>
                  <a:pt x="2237315" y="741816"/>
                </a:cubicBezTo>
                <a:lnTo>
                  <a:pt x="2237315" y="2452441"/>
                </a:lnTo>
                <a:cubicBezTo>
                  <a:pt x="2237315" y="2462332"/>
                  <a:pt x="2234595" y="2471234"/>
                  <a:pt x="2229155" y="2479147"/>
                </a:cubicBezTo>
                <a:cubicBezTo>
                  <a:pt x="2223715" y="2487060"/>
                  <a:pt x="2213824" y="2493489"/>
                  <a:pt x="2199482" y="2498434"/>
                </a:cubicBezTo>
                <a:cubicBezTo>
                  <a:pt x="2185141" y="2503379"/>
                  <a:pt x="2166101" y="2507336"/>
                  <a:pt x="2142363" y="2510303"/>
                </a:cubicBezTo>
                <a:cubicBezTo>
                  <a:pt x="2118625" y="2513270"/>
                  <a:pt x="2088458" y="2514754"/>
                  <a:pt x="2051861" y="2514754"/>
                </a:cubicBezTo>
                <a:cubicBezTo>
                  <a:pt x="2016254" y="2514754"/>
                  <a:pt x="1986582" y="2513270"/>
                  <a:pt x="1962843" y="2510303"/>
                </a:cubicBezTo>
                <a:cubicBezTo>
                  <a:pt x="1939105" y="2507336"/>
                  <a:pt x="1920313" y="2503379"/>
                  <a:pt x="1906465" y="2498434"/>
                </a:cubicBezTo>
                <a:cubicBezTo>
                  <a:pt x="1892618" y="2493489"/>
                  <a:pt x="1882727" y="2487060"/>
                  <a:pt x="1876793" y="2479147"/>
                </a:cubicBezTo>
                <a:cubicBezTo>
                  <a:pt x="1870858" y="2471234"/>
                  <a:pt x="1867891" y="2462332"/>
                  <a:pt x="1867891" y="2452441"/>
                </a:cubicBezTo>
                <a:lnTo>
                  <a:pt x="1867891" y="890179"/>
                </a:lnTo>
                <a:lnTo>
                  <a:pt x="1864924" y="890179"/>
                </a:lnTo>
                <a:lnTo>
                  <a:pt x="1308562" y="2450958"/>
                </a:lnTo>
                <a:cubicBezTo>
                  <a:pt x="1304606" y="2463816"/>
                  <a:pt x="1298177" y="2474449"/>
                  <a:pt x="1289275" y="2482856"/>
                </a:cubicBezTo>
                <a:cubicBezTo>
                  <a:pt x="1280373" y="2491263"/>
                  <a:pt x="1268257" y="2497939"/>
                  <a:pt x="1252926" y="2502885"/>
                </a:cubicBezTo>
                <a:cubicBezTo>
                  <a:pt x="1237596" y="2507830"/>
                  <a:pt x="1218061" y="2511045"/>
                  <a:pt x="1194323" y="2512528"/>
                </a:cubicBezTo>
                <a:cubicBezTo>
                  <a:pt x="1170585" y="2514012"/>
                  <a:pt x="1141901" y="2514754"/>
                  <a:pt x="1108272" y="2514754"/>
                </a:cubicBezTo>
                <a:cubicBezTo>
                  <a:pt x="1074643" y="2514754"/>
                  <a:pt x="1045960" y="2513518"/>
                  <a:pt x="1022222" y="2511045"/>
                </a:cubicBezTo>
                <a:cubicBezTo>
                  <a:pt x="998483" y="2508572"/>
                  <a:pt x="978949" y="2504616"/>
                  <a:pt x="963618" y="2499176"/>
                </a:cubicBezTo>
                <a:cubicBezTo>
                  <a:pt x="948287" y="2493736"/>
                  <a:pt x="936171" y="2487060"/>
                  <a:pt x="927269" y="2479147"/>
                </a:cubicBezTo>
                <a:cubicBezTo>
                  <a:pt x="918367" y="2471234"/>
                  <a:pt x="912433" y="2461838"/>
                  <a:pt x="909466" y="2450958"/>
                </a:cubicBezTo>
                <a:lnTo>
                  <a:pt x="372391" y="890179"/>
                </a:lnTo>
                <a:lnTo>
                  <a:pt x="369424" y="890179"/>
                </a:lnTo>
                <a:lnTo>
                  <a:pt x="369424" y="2452441"/>
                </a:lnTo>
                <a:cubicBezTo>
                  <a:pt x="369424" y="2462332"/>
                  <a:pt x="366704" y="2471234"/>
                  <a:pt x="361264" y="2479147"/>
                </a:cubicBezTo>
                <a:cubicBezTo>
                  <a:pt x="355824" y="2487060"/>
                  <a:pt x="345686" y="2493489"/>
                  <a:pt x="330850" y="2498434"/>
                </a:cubicBezTo>
                <a:cubicBezTo>
                  <a:pt x="316014" y="2503379"/>
                  <a:pt x="296974" y="2507336"/>
                  <a:pt x="273730" y="2510303"/>
                </a:cubicBezTo>
                <a:cubicBezTo>
                  <a:pt x="250486" y="2513270"/>
                  <a:pt x="220567" y="2514754"/>
                  <a:pt x="183970" y="2514754"/>
                </a:cubicBezTo>
                <a:cubicBezTo>
                  <a:pt x="148363" y="2514754"/>
                  <a:pt x="118691" y="2513270"/>
                  <a:pt x="94953" y="2510303"/>
                </a:cubicBezTo>
                <a:cubicBezTo>
                  <a:pt x="71215" y="2507336"/>
                  <a:pt x="52175" y="2503379"/>
                  <a:pt x="37833" y="2498434"/>
                </a:cubicBezTo>
                <a:cubicBezTo>
                  <a:pt x="23491" y="2493489"/>
                  <a:pt x="13600" y="2487060"/>
                  <a:pt x="8160" y="2479147"/>
                </a:cubicBezTo>
                <a:cubicBezTo>
                  <a:pt x="2720" y="2471234"/>
                  <a:pt x="0" y="2462332"/>
                  <a:pt x="0" y="2452441"/>
                </a:cubicBezTo>
                <a:lnTo>
                  <a:pt x="0" y="741816"/>
                </a:lnTo>
                <a:cubicBezTo>
                  <a:pt x="0" y="691372"/>
                  <a:pt x="13353" y="652798"/>
                  <a:pt x="40058" y="626093"/>
                </a:cubicBezTo>
                <a:cubicBezTo>
                  <a:pt x="66763" y="599387"/>
                  <a:pt x="102371" y="586034"/>
                  <a:pt x="146880" y="586034"/>
                </a:cubicBezTo>
                <a:close/>
                <a:moveTo>
                  <a:pt x="8782547" y="577133"/>
                </a:moveTo>
                <a:cubicBezTo>
                  <a:pt x="8840904" y="577133"/>
                  <a:pt x="8887390" y="577875"/>
                  <a:pt x="8922009" y="579358"/>
                </a:cubicBezTo>
                <a:cubicBezTo>
                  <a:pt x="8956627" y="580842"/>
                  <a:pt x="8983579" y="584304"/>
                  <a:pt x="9002866" y="589744"/>
                </a:cubicBezTo>
                <a:cubicBezTo>
                  <a:pt x="9022154" y="595183"/>
                  <a:pt x="9036001" y="603344"/>
                  <a:pt x="9044408" y="614224"/>
                </a:cubicBezTo>
                <a:cubicBezTo>
                  <a:pt x="9052815" y="625104"/>
                  <a:pt x="9059986" y="639940"/>
                  <a:pt x="9065921" y="658732"/>
                </a:cubicBezTo>
                <a:lnTo>
                  <a:pt x="9659373" y="2360456"/>
                </a:lnTo>
                <a:cubicBezTo>
                  <a:pt x="9671242" y="2396063"/>
                  <a:pt x="9678660" y="2424252"/>
                  <a:pt x="9681627" y="2445023"/>
                </a:cubicBezTo>
                <a:cubicBezTo>
                  <a:pt x="9684595" y="2465794"/>
                  <a:pt x="9680639" y="2481372"/>
                  <a:pt x="9669758" y="2491758"/>
                </a:cubicBezTo>
                <a:cubicBezTo>
                  <a:pt x="9658879" y="2502143"/>
                  <a:pt x="9639591" y="2508572"/>
                  <a:pt x="9611897" y="2511045"/>
                </a:cubicBezTo>
                <a:cubicBezTo>
                  <a:pt x="9584203" y="2513518"/>
                  <a:pt x="9546123" y="2514754"/>
                  <a:pt x="9497657" y="2514754"/>
                </a:cubicBezTo>
                <a:cubicBezTo>
                  <a:pt x="9447214" y="2514754"/>
                  <a:pt x="9407897" y="2514012"/>
                  <a:pt x="9379709" y="2512528"/>
                </a:cubicBezTo>
                <a:cubicBezTo>
                  <a:pt x="9351520" y="2511045"/>
                  <a:pt x="9330007" y="2508077"/>
                  <a:pt x="9315171" y="2503627"/>
                </a:cubicBezTo>
                <a:cubicBezTo>
                  <a:pt x="9300334" y="2499176"/>
                  <a:pt x="9289949" y="2492994"/>
                  <a:pt x="9284014" y="2485081"/>
                </a:cubicBezTo>
                <a:cubicBezTo>
                  <a:pt x="9278080" y="2477169"/>
                  <a:pt x="9273134" y="2466783"/>
                  <a:pt x="9269178" y="2453925"/>
                </a:cubicBezTo>
                <a:lnTo>
                  <a:pt x="9140102" y="2068181"/>
                </a:lnTo>
                <a:lnTo>
                  <a:pt x="8419058" y="2068181"/>
                </a:lnTo>
                <a:lnTo>
                  <a:pt x="8297400" y="2443540"/>
                </a:lnTo>
                <a:cubicBezTo>
                  <a:pt x="8293444" y="2457387"/>
                  <a:pt x="8288251" y="2469009"/>
                  <a:pt x="8281822" y="2478405"/>
                </a:cubicBezTo>
                <a:cubicBezTo>
                  <a:pt x="8275393" y="2487801"/>
                  <a:pt x="8265007" y="2495220"/>
                  <a:pt x="8250666" y="2500659"/>
                </a:cubicBezTo>
                <a:cubicBezTo>
                  <a:pt x="8236324" y="2506099"/>
                  <a:pt x="8216048" y="2509808"/>
                  <a:pt x="8189837" y="2511787"/>
                </a:cubicBezTo>
                <a:cubicBezTo>
                  <a:pt x="8163626" y="2513765"/>
                  <a:pt x="8129255" y="2514754"/>
                  <a:pt x="8086725" y="2514754"/>
                </a:cubicBezTo>
                <a:cubicBezTo>
                  <a:pt x="8041227" y="2514754"/>
                  <a:pt x="8005620" y="2513270"/>
                  <a:pt x="7979904" y="2510303"/>
                </a:cubicBezTo>
                <a:cubicBezTo>
                  <a:pt x="7954187" y="2507336"/>
                  <a:pt x="7936383" y="2500165"/>
                  <a:pt x="7926493" y="2488790"/>
                </a:cubicBezTo>
                <a:cubicBezTo>
                  <a:pt x="7916602" y="2477416"/>
                  <a:pt x="7913140" y="2461343"/>
                  <a:pt x="7916107" y="2440572"/>
                </a:cubicBezTo>
                <a:cubicBezTo>
                  <a:pt x="7919075" y="2419801"/>
                  <a:pt x="7926493" y="2392107"/>
                  <a:pt x="7938362" y="2357489"/>
                </a:cubicBezTo>
                <a:lnTo>
                  <a:pt x="8530330" y="654281"/>
                </a:lnTo>
                <a:cubicBezTo>
                  <a:pt x="8536265" y="637467"/>
                  <a:pt x="8543188" y="623867"/>
                  <a:pt x="8551101" y="613482"/>
                </a:cubicBezTo>
                <a:cubicBezTo>
                  <a:pt x="8559014" y="603096"/>
                  <a:pt x="8571625" y="595183"/>
                  <a:pt x="8588934" y="589744"/>
                </a:cubicBezTo>
                <a:cubicBezTo>
                  <a:pt x="8606242" y="584304"/>
                  <a:pt x="8630228" y="580842"/>
                  <a:pt x="8660890" y="579358"/>
                </a:cubicBezTo>
                <a:cubicBezTo>
                  <a:pt x="8691551" y="577875"/>
                  <a:pt x="8732104" y="577133"/>
                  <a:pt x="8782547" y="577133"/>
                </a:cubicBezTo>
                <a:close/>
                <a:moveTo>
                  <a:pt x="4910714" y="577133"/>
                </a:moveTo>
                <a:cubicBezTo>
                  <a:pt x="4949288" y="577133"/>
                  <a:pt x="4980939" y="578616"/>
                  <a:pt x="5005666" y="581584"/>
                </a:cubicBezTo>
                <a:cubicBezTo>
                  <a:pt x="5030394" y="584551"/>
                  <a:pt x="5050175" y="588507"/>
                  <a:pt x="5065012" y="593453"/>
                </a:cubicBezTo>
                <a:cubicBezTo>
                  <a:pt x="5079848" y="598398"/>
                  <a:pt x="5090233" y="604827"/>
                  <a:pt x="5096168" y="612740"/>
                </a:cubicBezTo>
                <a:cubicBezTo>
                  <a:pt x="5102102" y="620653"/>
                  <a:pt x="5105070" y="630049"/>
                  <a:pt x="5105070" y="640929"/>
                </a:cubicBezTo>
                <a:lnTo>
                  <a:pt x="5105070" y="1458409"/>
                </a:lnTo>
                <a:lnTo>
                  <a:pt x="5667366" y="642413"/>
                </a:lnTo>
                <a:cubicBezTo>
                  <a:pt x="5674290" y="629554"/>
                  <a:pt x="5682697" y="618922"/>
                  <a:pt x="5692587" y="610514"/>
                </a:cubicBezTo>
                <a:cubicBezTo>
                  <a:pt x="5702478" y="602107"/>
                  <a:pt x="5715337" y="595431"/>
                  <a:pt x="5731162" y="590485"/>
                </a:cubicBezTo>
                <a:cubicBezTo>
                  <a:pt x="5746987" y="585540"/>
                  <a:pt x="5767264" y="582078"/>
                  <a:pt x="5791991" y="580100"/>
                </a:cubicBezTo>
                <a:cubicBezTo>
                  <a:pt x="5816718" y="578122"/>
                  <a:pt x="5848369" y="577133"/>
                  <a:pt x="5886943" y="577133"/>
                </a:cubicBezTo>
                <a:cubicBezTo>
                  <a:pt x="5926506" y="577133"/>
                  <a:pt x="5959146" y="578616"/>
                  <a:pt x="5984862" y="581584"/>
                </a:cubicBezTo>
                <a:cubicBezTo>
                  <a:pt x="6010579" y="584551"/>
                  <a:pt x="6031102" y="588755"/>
                  <a:pt x="6046433" y="594194"/>
                </a:cubicBezTo>
                <a:cubicBezTo>
                  <a:pt x="6061764" y="599634"/>
                  <a:pt x="6072397" y="606311"/>
                  <a:pt x="6078331" y="614224"/>
                </a:cubicBezTo>
                <a:cubicBezTo>
                  <a:pt x="6084266" y="622136"/>
                  <a:pt x="6087233" y="631038"/>
                  <a:pt x="6087233" y="640929"/>
                </a:cubicBezTo>
                <a:cubicBezTo>
                  <a:pt x="6087233" y="657743"/>
                  <a:pt x="6082782" y="675052"/>
                  <a:pt x="6073880" y="692856"/>
                </a:cubicBezTo>
                <a:cubicBezTo>
                  <a:pt x="6064979" y="710659"/>
                  <a:pt x="6048164" y="738848"/>
                  <a:pt x="6023437" y="777423"/>
                </a:cubicBezTo>
                <a:lnTo>
                  <a:pt x="5496748" y="1467311"/>
                </a:lnTo>
                <a:lnTo>
                  <a:pt x="6070913" y="2335235"/>
                </a:lnTo>
                <a:cubicBezTo>
                  <a:pt x="6092673" y="2375787"/>
                  <a:pt x="6105778" y="2402740"/>
                  <a:pt x="6110229" y="2416092"/>
                </a:cubicBezTo>
                <a:cubicBezTo>
                  <a:pt x="6114680" y="2429445"/>
                  <a:pt x="6116906" y="2440078"/>
                  <a:pt x="6116906" y="2447990"/>
                </a:cubicBezTo>
                <a:cubicBezTo>
                  <a:pt x="6116906" y="2458871"/>
                  <a:pt x="6114185" y="2468514"/>
                  <a:pt x="6108746" y="2476921"/>
                </a:cubicBezTo>
                <a:cubicBezTo>
                  <a:pt x="6103306" y="2485329"/>
                  <a:pt x="6092920" y="2492252"/>
                  <a:pt x="6077589" y="2497692"/>
                </a:cubicBezTo>
                <a:cubicBezTo>
                  <a:pt x="6062258" y="2503132"/>
                  <a:pt x="6041240" y="2507336"/>
                  <a:pt x="6014535" y="2510303"/>
                </a:cubicBezTo>
                <a:cubicBezTo>
                  <a:pt x="5987830" y="2513270"/>
                  <a:pt x="5954200" y="2514754"/>
                  <a:pt x="5913648" y="2514754"/>
                </a:cubicBezTo>
                <a:cubicBezTo>
                  <a:pt x="5849357" y="2514754"/>
                  <a:pt x="5803118" y="2512281"/>
                  <a:pt x="5774929" y="2507336"/>
                </a:cubicBezTo>
                <a:cubicBezTo>
                  <a:pt x="5746740" y="2502390"/>
                  <a:pt x="5726464" y="2494972"/>
                  <a:pt x="5714100" y="2485081"/>
                </a:cubicBezTo>
                <a:cubicBezTo>
                  <a:pt x="5701736" y="2475191"/>
                  <a:pt x="5692093" y="2463321"/>
                  <a:pt x="5685169" y="2449474"/>
                </a:cubicBezTo>
                <a:lnTo>
                  <a:pt x="5105070" y="1538525"/>
                </a:lnTo>
                <a:lnTo>
                  <a:pt x="5105070" y="2449474"/>
                </a:lnTo>
                <a:cubicBezTo>
                  <a:pt x="5105070" y="2460354"/>
                  <a:pt x="5102102" y="2469750"/>
                  <a:pt x="5096168" y="2477663"/>
                </a:cubicBezTo>
                <a:cubicBezTo>
                  <a:pt x="5090233" y="2485576"/>
                  <a:pt x="5079848" y="2492252"/>
                  <a:pt x="5065012" y="2497692"/>
                </a:cubicBezTo>
                <a:cubicBezTo>
                  <a:pt x="5050175" y="2503132"/>
                  <a:pt x="5030394" y="2507336"/>
                  <a:pt x="5005666" y="2510303"/>
                </a:cubicBezTo>
                <a:cubicBezTo>
                  <a:pt x="4980939" y="2513270"/>
                  <a:pt x="4949288" y="2514754"/>
                  <a:pt x="4910714" y="2514754"/>
                </a:cubicBezTo>
                <a:cubicBezTo>
                  <a:pt x="4873129" y="2514754"/>
                  <a:pt x="4841726" y="2513270"/>
                  <a:pt x="4816504" y="2510303"/>
                </a:cubicBezTo>
                <a:cubicBezTo>
                  <a:pt x="4791282" y="2507336"/>
                  <a:pt x="4771253" y="2503132"/>
                  <a:pt x="4756417" y="2497692"/>
                </a:cubicBezTo>
                <a:cubicBezTo>
                  <a:pt x="4741580" y="2492252"/>
                  <a:pt x="4730948" y="2485576"/>
                  <a:pt x="4724518" y="2477663"/>
                </a:cubicBezTo>
                <a:cubicBezTo>
                  <a:pt x="4718089" y="2469750"/>
                  <a:pt x="4714875" y="2460354"/>
                  <a:pt x="4714875" y="2449474"/>
                </a:cubicBezTo>
                <a:lnTo>
                  <a:pt x="4714875" y="640929"/>
                </a:lnTo>
                <a:cubicBezTo>
                  <a:pt x="4714875" y="630049"/>
                  <a:pt x="4718089" y="620653"/>
                  <a:pt x="4724518" y="612740"/>
                </a:cubicBezTo>
                <a:cubicBezTo>
                  <a:pt x="4730948" y="604827"/>
                  <a:pt x="4741580" y="598398"/>
                  <a:pt x="4756417" y="593453"/>
                </a:cubicBezTo>
                <a:cubicBezTo>
                  <a:pt x="4771253" y="588507"/>
                  <a:pt x="4791282" y="584551"/>
                  <a:pt x="4816504" y="581584"/>
                </a:cubicBezTo>
                <a:cubicBezTo>
                  <a:pt x="4841726" y="578616"/>
                  <a:pt x="4873129" y="577133"/>
                  <a:pt x="4910714" y="577133"/>
                </a:cubicBezTo>
                <a:close/>
                <a:moveTo>
                  <a:pt x="3494243" y="551911"/>
                </a:moveTo>
                <a:cubicBezTo>
                  <a:pt x="3639639" y="551911"/>
                  <a:pt x="3767973" y="571198"/>
                  <a:pt x="3879245" y="609773"/>
                </a:cubicBezTo>
                <a:cubicBezTo>
                  <a:pt x="3990517" y="648347"/>
                  <a:pt x="4083492" y="707692"/>
                  <a:pt x="4158168" y="787808"/>
                </a:cubicBezTo>
                <a:cubicBezTo>
                  <a:pt x="4232844" y="867924"/>
                  <a:pt x="4289221" y="969058"/>
                  <a:pt x="4327301" y="1091211"/>
                </a:cubicBezTo>
                <a:cubicBezTo>
                  <a:pt x="4365381" y="1213363"/>
                  <a:pt x="4384421" y="1357522"/>
                  <a:pt x="4384421" y="1523689"/>
                </a:cubicBezTo>
                <a:cubicBezTo>
                  <a:pt x="4384421" y="1682932"/>
                  <a:pt x="4364639" y="1825360"/>
                  <a:pt x="4325076" y="1950974"/>
                </a:cubicBezTo>
                <a:cubicBezTo>
                  <a:pt x="4285512" y="2076588"/>
                  <a:pt x="4226662" y="2183162"/>
                  <a:pt x="4148524" y="2270697"/>
                </a:cubicBezTo>
                <a:cubicBezTo>
                  <a:pt x="4070387" y="2358231"/>
                  <a:pt x="3973703" y="2424994"/>
                  <a:pt x="3858474" y="2470987"/>
                </a:cubicBezTo>
                <a:cubicBezTo>
                  <a:pt x="3743246" y="2516979"/>
                  <a:pt x="3609966" y="2539976"/>
                  <a:pt x="3458636" y="2539976"/>
                </a:cubicBezTo>
                <a:cubicBezTo>
                  <a:pt x="3309284" y="2539976"/>
                  <a:pt x="3178972" y="2520441"/>
                  <a:pt x="3067699" y="2481372"/>
                </a:cubicBezTo>
                <a:cubicBezTo>
                  <a:pt x="2956427" y="2442303"/>
                  <a:pt x="2863700" y="2382711"/>
                  <a:pt x="2789519" y="2302595"/>
                </a:cubicBezTo>
                <a:cubicBezTo>
                  <a:pt x="2715337" y="2222479"/>
                  <a:pt x="2659701" y="2120603"/>
                  <a:pt x="2622610" y="1996967"/>
                </a:cubicBezTo>
                <a:cubicBezTo>
                  <a:pt x="2585519" y="1873331"/>
                  <a:pt x="2566974" y="1726946"/>
                  <a:pt x="2566974" y="1557812"/>
                </a:cubicBezTo>
                <a:cubicBezTo>
                  <a:pt x="2566974" y="1402526"/>
                  <a:pt x="2586756" y="1262817"/>
                  <a:pt x="2626319" y="1138687"/>
                </a:cubicBezTo>
                <a:cubicBezTo>
                  <a:pt x="2665883" y="1014556"/>
                  <a:pt x="2724734" y="908971"/>
                  <a:pt x="2802871" y="821932"/>
                </a:cubicBezTo>
                <a:cubicBezTo>
                  <a:pt x="2881009" y="734892"/>
                  <a:pt x="2977692" y="668129"/>
                  <a:pt x="3092921" y="621642"/>
                </a:cubicBezTo>
                <a:cubicBezTo>
                  <a:pt x="3208150" y="575154"/>
                  <a:pt x="3341924" y="551911"/>
                  <a:pt x="3494243" y="551911"/>
                </a:cubicBezTo>
                <a:close/>
                <a:moveTo>
                  <a:pt x="6608122" y="0"/>
                </a:moveTo>
                <a:cubicBezTo>
                  <a:pt x="6648675" y="0"/>
                  <a:pt x="6681809" y="742"/>
                  <a:pt x="6707525" y="2226"/>
                </a:cubicBezTo>
                <a:cubicBezTo>
                  <a:pt x="6733242" y="3710"/>
                  <a:pt x="6753765" y="6182"/>
                  <a:pt x="6769096" y="9644"/>
                </a:cubicBezTo>
                <a:cubicBezTo>
                  <a:pt x="6784427" y="13106"/>
                  <a:pt x="6796296" y="17804"/>
                  <a:pt x="6804703" y="23738"/>
                </a:cubicBezTo>
                <a:cubicBezTo>
                  <a:pt x="6813110" y="29673"/>
                  <a:pt x="6821270" y="37091"/>
                  <a:pt x="6829183" y="45993"/>
                </a:cubicBezTo>
                <a:lnTo>
                  <a:pt x="7004251" y="249250"/>
                </a:lnTo>
                <a:lnTo>
                  <a:pt x="7186738" y="48960"/>
                </a:lnTo>
                <a:cubicBezTo>
                  <a:pt x="7194651" y="39070"/>
                  <a:pt x="7202811" y="30910"/>
                  <a:pt x="7211218" y="24480"/>
                </a:cubicBezTo>
                <a:cubicBezTo>
                  <a:pt x="7219625" y="18051"/>
                  <a:pt x="7231494" y="13106"/>
                  <a:pt x="7246825" y="9644"/>
                </a:cubicBezTo>
                <a:cubicBezTo>
                  <a:pt x="7262156" y="6182"/>
                  <a:pt x="7282185" y="3710"/>
                  <a:pt x="7306912" y="2226"/>
                </a:cubicBezTo>
                <a:cubicBezTo>
                  <a:pt x="7331639" y="742"/>
                  <a:pt x="7364774" y="0"/>
                  <a:pt x="7406315" y="0"/>
                </a:cubicBezTo>
                <a:cubicBezTo>
                  <a:pt x="7439944" y="0"/>
                  <a:pt x="7466649" y="1237"/>
                  <a:pt x="7486431" y="3710"/>
                </a:cubicBezTo>
                <a:cubicBezTo>
                  <a:pt x="7506213" y="6182"/>
                  <a:pt x="7520308" y="10139"/>
                  <a:pt x="7528715" y="15579"/>
                </a:cubicBezTo>
                <a:cubicBezTo>
                  <a:pt x="7537122" y="21018"/>
                  <a:pt x="7540089" y="28437"/>
                  <a:pt x="7537617" y="37833"/>
                </a:cubicBezTo>
                <a:cubicBezTo>
                  <a:pt x="7535144" y="47230"/>
                  <a:pt x="7528468" y="58357"/>
                  <a:pt x="7517588" y="71215"/>
                </a:cubicBezTo>
                <a:lnTo>
                  <a:pt x="7228280" y="388712"/>
                </a:lnTo>
                <a:cubicBezTo>
                  <a:pt x="7217399" y="401570"/>
                  <a:pt x="7205530" y="411955"/>
                  <a:pt x="7192672" y="419868"/>
                </a:cubicBezTo>
                <a:cubicBezTo>
                  <a:pt x="7179815" y="427781"/>
                  <a:pt x="7164731" y="433962"/>
                  <a:pt x="7147422" y="438413"/>
                </a:cubicBezTo>
                <a:cubicBezTo>
                  <a:pt x="7130113" y="442864"/>
                  <a:pt x="7109836" y="445831"/>
                  <a:pt x="7086593" y="447315"/>
                </a:cubicBezTo>
                <a:cubicBezTo>
                  <a:pt x="7063350" y="448799"/>
                  <a:pt x="7034913" y="449540"/>
                  <a:pt x="7001284" y="449540"/>
                </a:cubicBezTo>
                <a:cubicBezTo>
                  <a:pt x="6969633" y="449540"/>
                  <a:pt x="6942928" y="449046"/>
                  <a:pt x="6921168" y="448057"/>
                </a:cubicBezTo>
                <a:cubicBezTo>
                  <a:pt x="6899408" y="447068"/>
                  <a:pt x="6880863" y="444348"/>
                  <a:pt x="6865532" y="439897"/>
                </a:cubicBezTo>
                <a:cubicBezTo>
                  <a:pt x="6850201" y="435446"/>
                  <a:pt x="6836848" y="429017"/>
                  <a:pt x="6825474" y="420610"/>
                </a:cubicBezTo>
                <a:cubicBezTo>
                  <a:pt x="6814100" y="412203"/>
                  <a:pt x="6801983" y="401570"/>
                  <a:pt x="6789125" y="388712"/>
                </a:cubicBezTo>
                <a:lnTo>
                  <a:pt x="6495366" y="71215"/>
                </a:lnTo>
                <a:cubicBezTo>
                  <a:pt x="6482508" y="56378"/>
                  <a:pt x="6474842" y="44262"/>
                  <a:pt x="6472370" y="34866"/>
                </a:cubicBezTo>
                <a:cubicBezTo>
                  <a:pt x="6469897" y="25469"/>
                  <a:pt x="6472865" y="18299"/>
                  <a:pt x="6481272" y="13353"/>
                </a:cubicBezTo>
                <a:cubicBezTo>
                  <a:pt x="6489679" y="8408"/>
                  <a:pt x="6504515" y="4946"/>
                  <a:pt x="6525781" y="2968"/>
                </a:cubicBezTo>
                <a:cubicBezTo>
                  <a:pt x="6547046" y="989"/>
                  <a:pt x="6574493" y="0"/>
                  <a:pt x="660812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570E1E04-1A69-D7E6-C924-4445E05F1FBE}"/>
              </a:ext>
            </a:extLst>
          </p:cNvPr>
          <p:cNvSpPr txBox="1"/>
          <p:nvPr/>
        </p:nvSpPr>
        <p:spPr>
          <a:xfrm>
            <a:off x="975624" y="7708976"/>
            <a:ext cx="10912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latin typeface="Century" panose="02040604050505020304" pitchFamily="18" charset="0"/>
              </a:rPr>
              <a:t>ZVÍŘATA</a:t>
            </a:r>
          </a:p>
          <a:p>
            <a:endParaRPr lang="cs-CZ" sz="4400" b="1" dirty="0">
              <a:latin typeface="Century" panose="020406040505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Žijí zde zvířata jako na jiných vodních plochách, ale i druhy, které jinde neuvidíme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Mezi ptáky jsou to např. volavka obecná, čáp obecný, kachna divoká …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D557A6E5-9494-C2D2-6963-3E3743B3EC2D}"/>
              </a:ext>
            </a:extLst>
          </p:cNvPr>
          <p:cNvSpPr txBox="1"/>
          <p:nvPr/>
        </p:nvSpPr>
        <p:spPr>
          <a:xfrm>
            <a:off x="672048" y="337195"/>
            <a:ext cx="8360021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solidFill>
                  <a:srgbClr val="00B050"/>
                </a:solidFill>
                <a:latin typeface="Century" panose="02040604050505020304" pitchFamily="18" charset="0"/>
              </a:rPr>
              <a:t>ROSTLINY</a:t>
            </a:r>
          </a:p>
          <a:p>
            <a:endParaRPr lang="cs-CZ" sz="4400" b="1" dirty="0">
              <a:latin typeface="Century" panose="020406040505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Mezi krásně kvetoucí rostliny mokřadů patří 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 err="1">
                <a:latin typeface="Century" panose="02040604050505020304" pitchFamily="18" charset="0"/>
              </a:rPr>
              <a:t>Prstnatec</a:t>
            </a:r>
            <a:r>
              <a:rPr lang="cs-CZ" sz="4400" b="1" dirty="0">
                <a:latin typeface="Century" panose="02040604050505020304" pitchFamily="18" charset="0"/>
              </a:rPr>
              <a:t> májový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Kosatec sibiřský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Blatouch bahenní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Mezi další rostliny patří lekníny či vrba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4400" b="1" dirty="0">
              <a:latin typeface="Century" panose="02040604050505020304" pitchFamily="18" charset="0"/>
            </a:endParaRPr>
          </a:p>
        </p:txBody>
      </p:sp>
      <p:pic>
        <p:nvPicPr>
          <p:cNvPr id="2050" name="Picture 2" descr="DACTYLORHIZA MAJALIS subsp. TURFOSA F. Proch. – prstnatec májový rašelinný  / vstavačovec májový | BOTANY.cz">
            <a:extLst>
              <a:ext uri="{FF2B5EF4-FFF2-40B4-BE49-F238E27FC236}">
                <a16:creationId xmlns:a16="http://schemas.microsoft.com/office/drawing/2014/main" xmlns="" id="{AB918F33-7912-2231-9136-001996EA2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40531" y="1663004"/>
            <a:ext cx="3747893" cy="280681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F320EABC-A339-8804-B075-96382B2134F9}"/>
              </a:ext>
            </a:extLst>
          </p:cNvPr>
          <p:cNvSpPr txBox="1"/>
          <p:nvPr/>
        </p:nvSpPr>
        <p:spPr>
          <a:xfrm>
            <a:off x="672048" y="-5665355"/>
            <a:ext cx="754015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latin typeface="Century" panose="02040604050505020304" pitchFamily="18" charset="0"/>
              </a:rPr>
              <a:t>MOKŘADY V ČR</a:t>
            </a:r>
          </a:p>
          <a:p>
            <a:endParaRPr lang="cs-CZ" sz="4400" dirty="0">
              <a:latin typeface="Century" panose="020406040505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dirty="0">
                <a:latin typeface="Century" panose="02040604050505020304" pitchFamily="18" charset="0"/>
              </a:rPr>
              <a:t>Největší mokřad </a:t>
            </a:r>
            <a:r>
              <a:rPr lang="cs-CZ" sz="4400" dirty="0" err="1">
                <a:latin typeface="Century" panose="02040604050505020304" pitchFamily="18" charset="0"/>
              </a:rPr>
              <a:t>čr</a:t>
            </a:r>
            <a:r>
              <a:rPr lang="cs-CZ" sz="4400" dirty="0">
                <a:latin typeface="Century" panose="02040604050505020304" pitchFamily="18" charset="0"/>
              </a:rPr>
              <a:t> se nachází v oblast národního parku </a:t>
            </a:r>
            <a:r>
              <a:rPr lang="cs-CZ" sz="4400" dirty="0" err="1">
                <a:latin typeface="Century" panose="02040604050505020304" pitchFamily="18" charset="0"/>
              </a:rPr>
              <a:t>podyjía</a:t>
            </a:r>
            <a:r>
              <a:rPr lang="cs-CZ" sz="4400" dirty="0">
                <a:latin typeface="Century" panose="02040604050505020304" pitchFamily="18" charset="0"/>
              </a:rPr>
              <a:t> má cca 11 525 ha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dirty="0">
                <a:latin typeface="Century" panose="02040604050505020304" pitchFamily="18" charset="0"/>
              </a:rPr>
              <a:t>V </a:t>
            </a:r>
            <a:r>
              <a:rPr lang="cs-CZ" sz="4400" dirty="0" err="1">
                <a:latin typeface="Century" panose="02040604050505020304" pitchFamily="18" charset="0"/>
              </a:rPr>
              <a:t>čr</a:t>
            </a:r>
            <a:r>
              <a:rPr lang="cs-CZ" sz="4400" dirty="0">
                <a:latin typeface="Century" panose="02040604050505020304" pitchFamily="18" charset="0"/>
              </a:rPr>
              <a:t> je pouze 14 větší mokřadů</a:t>
            </a:r>
          </a:p>
        </p:txBody>
      </p:sp>
      <p:pic>
        <p:nvPicPr>
          <p:cNvPr id="3074" name="Picture 2" descr="Krušnohorské mokřady: už ne obyčejná rašeliniště, ale vzácnost - iDNES.cz">
            <a:extLst>
              <a:ext uri="{FF2B5EF4-FFF2-40B4-BE49-F238E27FC236}">
                <a16:creationId xmlns:a16="http://schemas.microsoft.com/office/drawing/2014/main" xmlns="" id="{9D126C41-332F-7C6F-C174-5D19404A0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9457" y="-4940133"/>
            <a:ext cx="5622543" cy="407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908619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rušnohorské mokřady: už ne obyčejná rašeliniště, ale vzácnost - iDNES.cz">
            <a:extLst>
              <a:ext uri="{FF2B5EF4-FFF2-40B4-BE49-F238E27FC236}">
                <a16:creationId xmlns:a16="http://schemas.microsoft.com/office/drawing/2014/main" xmlns="" id="{9D126C41-332F-7C6F-C174-5D19404A0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9922" y="525865"/>
            <a:ext cx="5018502" cy="363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 descr="PR Choryňský mokřad">
            <a:extLst>
              <a:ext uri="{FF2B5EF4-FFF2-40B4-BE49-F238E27FC236}">
                <a16:creationId xmlns:a16="http://schemas.microsoft.com/office/drawing/2014/main" xmlns="" id="{B62926AC-CB47-A78A-DE45-3AF43A006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66" t="29274" r="3046" b="39492"/>
          <a:stretch>
            <a:fillRect/>
          </a:stretch>
        </p:blipFill>
        <p:spPr bwMode="auto">
          <a:xfrm>
            <a:off x="672048" y="7708976"/>
            <a:ext cx="11519952" cy="2539976"/>
          </a:xfrm>
          <a:custGeom>
            <a:avLst/>
            <a:gdLst/>
            <a:ahLst/>
            <a:cxnLst/>
            <a:rect l="l" t="t" r="r" b="b"/>
            <a:pathLst>
              <a:path w="11519952" h="2539976">
                <a:moveTo>
                  <a:pt x="8776613" y="952491"/>
                </a:moveTo>
                <a:lnTo>
                  <a:pt x="8505108" y="1768488"/>
                </a:lnTo>
                <a:lnTo>
                  <a:pt x="9049601" y="1768488"/>
                </a:lnTo>
                <a:lnTo>
                  <a:pt x="8778096" y="952491"/>
                </a:lnTo>
                <a:close/>
                <a:moveTo>
                  <a:pt x="10313761" y="891662"/>
                </a:moveTo>
                <a:lnTo>
                  <a:pt x="10313761" y="2197257"/>
                </a:lnTo>
                <a:lnTo>
                  <a:pt x="10517018" y="2197257"/>
                </a:lnTo>
                <a:cubicBezTo>
                  <a:pt x="10623840" y="2197257"/>
                  <a:pt x="10713847" y="2183410"/>
                  <a:pt x="10787039" y="2155715"/>
                </a:cubicBezTo>
                <a:cubicBezTo>
                  <a:pt x="10860231" y="2128021"/>
                  <a:pt x="10921307" y="2086232"/>
                  <a:pt x="10970267" y="2030349"/>
                </a:cubicBezTo>
                <a:cubicBezTo>
                  <a:pt x="11019227" y="1974465"/>
                  <a:pt x="11055824" y="1904982"/>
                  <a:pt x="11080056" y="1821899"/>
                </a:cubicBezTo>
                <a:cubicBezTo>
                  <a:pt x="11104288" y="1738815"/>
                  <a:pt x="11116405" y="1641885"/>
                  <a:pt x="11116405" y="1531107"/>
                </a:cubicBezTo>
                <a:cubicBezTo>
                  <a:pt x="11116405" y="1440111"/>
                  <a:pt x="11105772" y="1355544"/>
                  <a:pt x="11084507" y="1277406"/>
                </a:cubicBezTo>
                <a:cubicBezTo>
                  <a:pt x="11063242" y="1199268"/>
                  <a:pt x="11029118" y="1131516"/>
                  <a:pt x="10982136" y="1074149"/>
                </a:cubicBezTo>
                <a:cubicBezTo>
                  <a:pt x="10935154" y="1016782"/>
                  <a:pt x="10874821" y="972026"/>
                  <a:pt x="10801133" y="939880"/>
                </a:cubicBezTo>
                <a:cubicBezTo>
                  <a:pt x="10727446" y="907735"/>
                  <a:pt x="10630764" y="891662"/>
                  <a:pt x="10511084" y="891662"/>
                </a:cubicBezTo>
                <a:close/>
                <a:moveTo>
                  <a:pt x="6762420" y="884244"/>
                </a:moveTo>
                <a:lnTo>
                  <a:pt x="6762420" y="1428737"/>
                </a:lnTo>
                <a:lnTo>
                  <a:pt x="6961226" y="1428737"/>
                </a:lnTo>
                <a:cubicBezTo>
                  <a:pt x="7016615" y="1428737"/>
                  <a:pt x="7065080" y="1422060"/>
                  <a:pt x="7106622" y="1408708"/>
                </a:cubicBezTo>
                <a:cubicBezTo>
                  <a:pt x="7148164" y="1395355"/>
                  <a:pt x="7182782" y="1376562"/>
                  <a:pt x="7210476" y="1352330"/>
                </a:cubicBezTo>
                <a:cubicBezTo>
                  <a:pt x="7238170" y="1328097"/>
                  <a:pt x="7258941" y="1299166"/>
                  <a:pt x="7272789" y="1265537"/>
                </a:cubicBezTo>
                <a:cubicBezTo>
                  <a:pt x="7286636" y="1231908"/>
                  <a:pt x="7293559" y="1194323"/>
                  <a:pt x="7293559" y="1152781"/>
                </a:cubicBezTo>
                <a:cubicBezTo>
                  <a:pt x="7293559" y="1089480"/>
                  <a:pt x="7279218" y="1036069"/>
                  <a:pt x="7250534" y="992549"/>
                </a:cubicBezTo>
                <a:cubicBezTo>
                  <a:pt x="7221850" y="949029"/>
                  <a:pt x="7174869" y="918368"/>
                  <a:pt x="7109589" y="900564"/>
                </a:cubicBezTo>
                <a:cubicBezTo>
                  <a:pt x="7089807" y="895619"/>
                  <a:pt x="7067306" y="891662"/>
                  <a:pt x="7042084" y="888695"/>
                </a:cubicBezTo>
                <a:cubicBezTo>
                  <a:pt x="7016862" y="885728"/>
                  <a:pt x="6981997" y="884244"/>
                  <a:pt x="6937488" y="884244"/>
                </a:cubicBezTo>
                <a:close/>
                <a:moveTo>
                  <a:pt x="3480890" y="872375"/>
                </a:moveTo>
                <a:cubicBezTo>
                  <a:pt x="3384949" y="872375"/>
                  <a:pt x="3304833" y="890426"/>
                  <a:pt x="3240542" y="926528"/>
                </a:cubicBezTo>
                <a:cubicBezTo>
                  <a:pt x="3176251" y="962629"/>
                  <a:pt x="3124325" y="1010847"/>
                  <a:pt x="3084761" y="1071182"/>
                </a:cubicBezTo>
                <a:cubicBezTo>
                  <a:pt x="3045198" y="1131516"/>
                  <a:pt x="3017256" y="1201988"/>
                  <a:pt x="3000936" y="1282599"/>
                </a:cubicBezTo>
                <a:cubicBezTo>
                  <a:pt x="2984616" y="1363209"/>
                  <a:pt x="2976456" y="1448518"/>
                  <a:pt x="2976456" y="1538525"/>
                </a:cubicBezTo>
                <a:cubicBezTo>
                  <a:pt x="2976456" y="1643368"/>
                  <a:pt x="2984369" y="1737579"/>
                  <a:pt x="3000194" y="1821157"/>
                </a:cubicBezTo>
                <a:cubicBezTo>
                  <a:pt x="3016020" y="1904735"/>
                  <a:pt x="3042725" y="1976196"/>
                  <a:pt x="3080310" y="2035541"/>
                </a:cubicBezTo>
                <a:cubicBezTo>
                  <a:pt x="3117895" y="2094886"/>
                  <a:pt x="3168339" y="2140137"/>
                  <a:pt x="3231641" y="2171293"/>
                </a:cubicBezTo>
                <a:cubicBezTo>
                  <a:pt x="3294942" y="2202450"/>
                  <a:pt x="3374563" y="2218028"/>
                  <a:pt x="3470505" y="2218028"/>
                </a:cubicBezTo>
                <a:cubicBezTo>
                  <a:pt x="3566447" y="2218028"/>
                  <a:pt x="3646563" y="2200224"/>
                  <a:pt x="3710853" y="2164617"/>
                </a:cubicBezTo>
                <a:cubicBezTo>
                  <a:pt x="3775144" y="2129010"/>
                  <a:pt x="3827070" y="2080545"/>
                  <a:pt x="3866634" y="2019221"/>
                </a:cubicBezTo>
                <a:cubicBezTo>
                  <a:pt x="3906198" y="1957898"/>
                  <a:pt x="3934139" y="1886436"/>
                  <a:pt x="3950459" y="1804837"/>
                </a:cubicBezTo>
                <a:cubicBezTo>
                  <a:pt x="3966779" y="1723237"/>
                  <a:pt x="3974939" y="1636445"/>
                  <a:pt x="3974939" y="1544460"/>
                </a:cubicBezTo>
                <a:cubicBezTo>
                  <a:pt x="3974939" y="1443573"/>
                  <a:pt x="3967026" y="1351835"/>
                  <a:pt x="3951201" y="1269246"/>
                </a:cubicBezTo>
                <a:cubicBezTo>
                  <a:pt x="3935375" y="1186657"/>
                  <a:pt x="3908423" y="1115938"/>
                  <a:pt x="3870343" y="1057087"/>
                </a:cubicBezTo>
                <a:cubicBezTo>
                  <a:pt x="3832263" y="998236"/>
                  <a:pt x="3781573" y="952739"/>
                  <a:pt x="3718271" y="920593"/>
                </a:cubicBezTo>
                <a:cubicBezTo>
                  <a:pt x="3654970" y="888448"/>
                  <a:pt x="3575843" y="872375"/>
                  <a:pt x="3480890" y="872375"/>
                </a:cubicBezTo>
                <a:close/>
                <a:moveTo>
                  <a:pt x="10040773" y="586034"/>
                </a:moveTo>
                <a:lnTo>
                  <a:pt x="10533338" y="586034"/>
                </a:lnTo>
                <a:cubicBezTo>
                  <a:pt x="10704450" y="586034"/>
                  <a:pt x="10849599" y="606063"/>
                  <a:pt x="10968784" y="646122"/>
                </a:cubicBezTo>
                <a:cubicBezTo>
                  <a:pt x="11087968" y="686180"/>
                  <a:pt x="11188361" y="745525"/>
                  <a:pt x="11269961" y="824157"/>
                </a:cubicBezTo>
                <a:cubicBezTo>
                  <a:pt x="11351560" y="902790"/>
                  <a:pt x="11413625" y="999967"/>
                  <a:pt x="11456156" y="1115691"/>
                </a:cubicBezTo>
                <a:cubicBezTo>
                  <a:pt x="11498687" y="1231414"/>
                  <a:pt x="11519952" y="1365435"/>
                  <a:pt x="11519952" y="1517755"/>
                </a:cubicBezTo>
                <a:cubicBezTo>
                  <a:pt x="11519952" y="1693812"/>
                  <a:pt x="11496956" y="1844400"/>
                  <a:pt x="11450963" y="1969520"/>
                </a:cubicBezTo>
                <a:cubicBezTo>
                  <a:pt x="11404971" y="2094639"/>
                  <a:pt x="11338949" y="2196762"/>
                  <a:pt x="11252899" y="2275889"/>
                </a:cubicBezTo>
                <a:cubicBezTo>
                  <a:pt x="11166848" y="2355016"/>
                  <a:pt x="11062252" y="2413125"/>
                  <a:pt x="10939111" y="2450216"/>
                </a:cubicBezTo>
                <a:cubicBezTo>
                  <a:pt x="10815970" y="2487307"/>
                  <a:pt x="10669338" y="2505852"/>
                  <a:pt x="10499215" y="2505852"/>
                </a:cubicBezTo>
                <a:lnTo>
                  <a:pt x="10040773" y="2505852"/>
                </a:lnTo>
                <a:cubicBezTo>
                  <a:pt x="10008133" y="2505852"/>
                  <a:pt x="9980686" y="2496208"/>
                  <a:pt x="9958431" y="2476921"/>
                </a:cubicBezTo>
                <a:cubicBezTo>
                  <a:pt x="9936177" y="2457634"/>
                  <a:pt x="9925050" y="2426231"/>
                  <a:pt x="9925050" y="2382711"/>
                </a:cubicBezTo>
                <a:lnTo>
                  <a:pt x="9925050" y="709176"/>
                </a:lnTo>
                <a:cubicBezTo>
                  <a:pt x="9925050" y="665656"/>
                  <a:pt x="9936177" y="634252"/>
                  <a:pt x="9958431" y="614965"/>
                </a:cubicBezTo>
                <a:cubicBezTo>
                  <a:pt x="9980686" y="595678"/>
                  <a:pt x="10008133" y="586034"/>
                  <a:pt x="10040773" y="586034"/>
                </a:cubicBezTo>
                <a:close/>
                <a:moveTo>
                  <a:pt x="6487948" y="586034"/>
                </a:moveTo>
                <a:lnTo>
                  <a:pt x="6984964" y="586034"/>
                </a:lnTo>
                <a:cubicBezTo>
                  <a:pt x="7035408" y="586034"/>
                  <a:pt x="7076949" y="587024"/>
                  <a:pt x="7109589" y="589002"/>
                </a:cubicBezTo>
                <a:cubicBezTo>
                  <a:pt x="7142229" y="590980"/>
                  <a:pt x="7171902" y="593453"/>
                  <a:pt x="7198607" y="596420"/>
                </a:cubicBezTo>
                <a:cubicBezTo>
                  <a:pt x="7275756" y="607300"/>
                  <a:pt x="7345239" y="626093"/>
                  <a:pt x="7407057" y="652798"/>
                </a:cubicBezTo>
                <a:cubicBezTo>
                  <a:pt x="7468875" y="679503"/>
                  <a:pt x="7521297" y="714369"/>
                  <a:pt x="7564322" y="757394"/>
                </a:cubicBezTo>
                <a:cubicBezTo>
                  <a:pt x="7607347" y="800419"/>
                  <a:pt x="7640234" y="851357"/>
                  <a:pt x="7662983" y="910208"/>
                </a:cubicBezTo>
                <a:cubicBezTo>
                  <a:pt x="7685733" y="969058"/>
                  <a:pt x="7697107" y="1036564"/>
                  <a:pt x="7697107" y="1112723"/>
                </a:cubicBezTo>
                <a:cubicBezTo>
                  <a:pt x="7697107" y="1177014"/>
                  <a:pt x="7688947" y="1235617"/>
                  <a:pt x="7672627" y="1288534"/>
                </a:cubicBezTo>
                <a:cubicBezTo>
                  <a:pt x="7656307" y="1341450"/>
                  <a:pt x="7632322" y="1388679"/>
                  <a:pt x="7600671" y="1430220"/>
                </a:cubicBezTo>
                <a:cubicBezTo>
                  <a:pt x="7569020" y="1471762"/>
                  <a:pt x="7529951" y="1507864"/>
                  <a:pt x="7483464" y="1538525"/>
                </a:cubicBezTo>
                <a:cubicBezTo>
                  <a:pt x="7436977" y="1569187"/>
                  <a:pt x="7384061" y="1593914"/>
                  <a:pt x="7324716" y="1612707"/>
                </a:cubicBezTo>
                <a:cubicBezTo>
                  <a:pt x="7353399" y="1626554"/>
                  <a:pt x="7380352" y="1643368"/>
                  <a:pt x="7405573" y="1663150"/>
                </a:cubicBezTo>
                <a:cubicBezTo>
                  <a:pt x="7430795" y="1682932"/>
                  <a:pt x="7454533" y="1706917"/>
                  <a:pt x="7476788" y="1735106"/>
                </a:cubicBezTo>
                <a:cubicBezTo>
                  <a:pt x="7499042" y="1763295"/>
                  <a:pt x="7520060" y="1795440"/>
                  <a:pt x="7539842" y="1831542"/>
                </a:cubicBezTo>
                <a:cubicBezTo>
                  <a:pt x="7559624" y="1867644"/>
                  <a:pt x="7578911" y="1908444"/>
                  <a:pt x="7597704" y="1953942"/>
                </a:cubicBezTo>
                <a:lnTo>
                  <a:pt x="7759419" y="2332267"/>
                </a:lnTo>
                <a:cubicBezTo>
                  <a:pt x="7774256" y="2369853"/>
                  <a:pt x="7784146" y="2397300"/>
                  <a:pt x="7789092" y="2414609"/>
                </a:cubicBezTo>
                <a:cubicBezTo>
                  <a:pt x="7794038" y="2431918"/>
                  <a:pt x="7796510" y="2445518"/>
                  <a:pt x="7796510" y="2455409"/>
                </a:cubicBezTo>
                <a:cubicBezTo>
                  <a:pt x="7796510" y="2466289"/>
                  <a:pt x="7794532" y="2475438"/>
                  <a:pt x="7790576" y="2482856"/>
                </a:cubicBezTo>
                <a:cubicBezTo>
                  <a:pt x="7786619" y="2490274"/>
                  <a:pt x="7777223" y="2496456"/>
                  <a:pt x="7762387" y="2501401"/>
                </a:cubicBezTo>
                <a:cubicBezTo>
                  <a:pt x="7747550" y="2506347"/>
                  <a:pt x="7725791" y="2509808"/>
                  <a:pt x="7697107" y="2511787"/>
                </a:cubicBezTo>
                <a:cubicBezTo>
                  <a:pt x="7668423" y="2513765"/>
                  <a:pt x="7629355" y="2514754"/>
                  <a:pt x="7579900" y="2514754"/>
                </a:cubicBezTo>
                <a:cubicBezTo>
                  <a:pt x="7538358" y="2514754"/>
                  <a:pt x="7505224" y="2513765"/>
                  <a:pt x="7480497" y="2511787"/>
                </a:cubicBezTo>
                <a:cubicBezTo>
                  <a:pt x="7455770" y="2509808"/>
                  <a:pt x="7436235" y="2506099"/>
                  <a:pt x="7421893" y="2500659"/>
                </a:cubicBezTo>
                <a:cubicBezTo>
                  <a:pt x="7407552" y="2495220"/>
                  <a:pt x="7397413" y="2488296"/>
                  <a:pt x="7391479" y="2479888"/>
                </a:cubicBezTo>
                <a:cubicBezTo>
                  <a:pt x="7385544" y="2471481"/>
                  <a:pt x="7380599" y="2461343"/>
                  <a:pt x="7376643" y="2449474"/>
                </a:cubicBezTo>
                <a:lnTo>
                  <a:pt x="7204542" y="2020705"/>
                </a:lnTo>
                <a:cubicBezTo>
                  <a:pt x="7183771" y="1972240"/>
                  <a:pt x="7163495" y="1929215"/>
                  <a:pt x="7143713" y="1891629"/>
                </a:cubicBezTo>
                <a:cubicBezTo>
                  <a:pt x="7123931" y="1854044"/>
                  <a:pt x="7101924" y="1822640"/>
                  <a:pt x="7077691" y="1797419"/>
                </a:cubicBezTo>
                <a:cubicBezTo>
                  <a:pt x="7053458" y="1772197"/>
                  <a:pt x="7025517" y="1753157"/>
                  <a:pt x="6993866" y="1740299"/>
                </a:cubicBezTo>
                <a:cubicBezTo>
                  <a:pt x="6962215" y="1727441"/>
                  <a:pt x="6925619" y="1721012"/>
                  <a:pt x="6884077" y="1721012"/>
                </a:cubicBezTo>
                <a:lnTo>
                  <a:pt x="6762420" y="1721012"/>
                </a:lnTo>
                <a:lnTo>
                  <a:pt x="6762420" y="2452441"/>
                </a:lnTo>
                <a:cubicBezTo>
                  <a:pt x="6762420" y="2462332"/>
                  <a:pt x="6759205" y="2471234"/>
                  <a:pt x="6752776" y="2479147"/>
                </a:cubicBezTo>
                <a:cubicBezTo>
                  <a:pt x="6746347" y="2487060"/>
                  <a:pt x="6735714" y="2493489"/>
                  <a:pt x="6720878" y="2498434"/>
                </a:cubicBezTo>
                <a:cubicBezTo>
                  <a:pt x="6706042" y="2503379"/>
                  <a:pt x="6686260" y="2507336"/>
                  <a:pt x="6661533" y="2510303"/>
                </a:cubicBezTo>
                <a:cubicBezTo>
                  <a:pt x="6636806" y="2513270"/>
                  <a:pt x="6605155" y="2514754"/>
                  <a:pt x="6566580" y="2514754"/>
                </a:cubicBezTo>
                <a:cubicBezTo>
                  <a:pt x="6528995" y="2514754"/>
                  <a:pt x="6497592" y="2513270"/>
                  <a:pt x="6472370" y="2510303"/>
                </a:cubicBezTo>
                <a:cubicBezTo>
                  <a:pt x="6447148" y="2507336"/>
                  <a:pt x="6427119" y="2503379"/>
                  <a:pt x="6412283" y="2498434"/>
                </a:cubicBezTo>
                <a:cubicBezTo>
                  <a:pt x="6397447" y="2493489"/>
                  <a:pt x="6387061" y="2487060"/>
                  <a:pt x="6381127" y="2479147"/>
                </a:cubicBezTo>
                <a:cubicBezTo>
                  <a:pt x="6375192" y="2471234"/>
                  <a:pt x="6372225" y="2462332"/>
                  <a:pt x="6372225" y="2452441"/>
                </a:cubicBezTo>
                <a:lnTo>
                  <a:pt x="6372225" y="709176"/>
                </a:lnTo>
                <a:cubicBezTo>
                  <a:pt x="6372225" y="665656"/>
                  <a:pt x="6383352" y="634252"/>
                  <a:pt x="6405607" y="614965"/>
                </a:cubicBezTo>
                <a:cubicBezTo>
                  <a:pt x="6427861" y="595678"/>
                  <a:pt x="6455308" y="586034"/>
                  <a:pt x="6487948" y="586034"/>
                </a:cubicBezTo>
                <a:close/>
                <a:moveTo>
                  <a:pt x="146880" y="586034"/>
                </a:moveTo>
                <a:lnTo>
                  <a:pt x="402064" y="586034"/>
                </a:lnTo>
                <a:cubicBezTo>
                  <a:pt x="447562" y="586034"/>
                  <a:pt x="486631" y="589744"/>
                  <a:pt x="519271" y="597162"/>
                </a:cubicBezTo>
                <a:cubicBezTo>
                  <a:pt x="551911" y="604580"/>
                  <a:pt x="580100" y="616943"/>
                  <a:pt x="603838" y="634252"/>
                </a:cubicBezTo>
                <a:cubicBezTo>
                  <a:pt x="627576" y="651562"/>
                  <a:pt x="647358" y="674311"/>
                  <a:pt x="663183" y="702500"/>
                </a:cubicBezTo>
                <a:cubicBezTo>
                  <a:pt x="679008" y="730688"/>
                  <a:pt x="692856" y="765554"/>
                  <a:pt x="704725" y="807096"/>
                </a:cubicBezTo>
                <a:lnTo>
                  <a:pt x="1120141" y="1950974"/>
                </a:lnTo>
                <a:lnTo>
                  <a:pt x="1126076" y="1950974"/>
                </a:lnTo>
                <a:lnTo>
                  <a:pt x="1556329" y="810063"/>
                </a:lnTo>
                <a:cubicBezTo>
                  <a:pt x="1569187" y="768521"/>
                  <a:pt x="1583281" y="733409"/>
                  <a:pt x="1598612" y="704725"/>
                </a:cubicBezTo>
                <a:cubicBezTo>
                  <a:pt x="1613943" y="676041"/>
                  <a:pt x="1631747" y="652798"/>
                  <a:pt x="1652023" y="634994"/>
                </a:cubicBezTo>
                <a:cubicBezTo>
                  <a:pt x="1672299" y="617191"/>
                  <a:pt x="1696285" y="604580"/>
                  <a:pt x="1723979" y="597162"/>
                </a:cubicBezTo>
                <a:cubicBezTo>
                  <a:pt x="1751673" y="589744"/>
                  <a:pt x="1783819" y="586034"/>
                  <a:pt x="1820415" y="586034"/>
                </a:cubicBezTo>
                <a:lnTo>
                  <a:pt x="2083018" y="586034"/>
                </a:lnTo>
                <a:cubicBezTo>
                  <a:pt x="2109723" y="586034"/>
                  <a:pt x="2132719" y="589496"/>
                  <a:pt x="2152006" y="596420"/>
                </a:cubicBezTo>
                <a:cubicBezTo>
                  <a:pt x="2171293" y="603344"/>
                  <a:pt x="2187119" y="613482"/>
                  <a:pt x="2199482" y="626835"/>
                </a:cubicBezTo>
                <a:cubicBezTo>
                  <a:pt x="2211846" y="640187"/>
                  <a:pt x="2221242" y="656507"/>
                  <a:pt x="2227671" y="675794"/>
                </a:cubicBezTo>
                <a:cubicBezTo>
                  <a:pt x="2234101" y="695081"/>
                  <a:pt x="2237315" y="717089"/>
                  <a:pt x="2237315" y="741816"/>
                </a:cubicBezTo>
                <a:lnTo>
                  <a:pt x="2237315" y="2452441"/>
                </a:lnTo>
                <a:cubicBezTo>
                  <a:pt x="2237315" y="2462332"/>
                  <a:pt x="2234595" y="2471234"/>
                  <a:pt x="2229155" y="2479147"/>
                </a:cubicBezTo>
                <a:cubicBezTo>
                  <a:pt x="2223715" y="2487060"/>
                  <a:pt x="2213824" y="2493489"/>
                  <a:pt x="2199482" y="2498434"/>
                </a:cubicBezTo>
                <a:cubicBezTo>
                  <a:pt x="2185141" y="2503379"/>
                  <a:pt x="2166101" y="2507336"/>
                  <a:pt x="2142363" y="2510303"/>
                </a:cubicBezTo>
                <a:cubicBezTo>
                  <a:pt x="2118625" y="2513270"/>
                  <a:pt x="2088458" y="2514754"/>
                  <a:pt x="2051861" y="2514754"/>
                </a:cubicBezTo>
                <a:cubicBezTo>
                  <a:pt x="2016254" y="2514754"/>
                  <a:pt x="1986582" y="2513270"/>
                  <a:pt x="1962843" y="2510303"/>
                </a:cubicBezTo>
                <a:cubicBezTo>
                  <a:pt x="1939105" y="2507336"/>
                  <a:pt x="1920313" y="2503379"/>
                  <a:pt x="1906465" y="2498434"/>
                </a:cubicBezTo>
                <a:cubicBezTo>
                  <a:pt x="1892618" y="2493489"/>
                  <a:pt x="1882727" y="2487060"/>
                  <a:pt x="1876793" y="2479147"/>
                </a:cubicBezTo>
                <a:cubicBezTo>
                  <a:pt x="1870858" y="2471234"/>
                  <a:pt x="1867891" y="2462332"/>
                  <a:pt x="1867891" y="2452441"/>
                </a:cubicBezTo>
                <a:lnTo>
                  <a:pt x="1867891" y="890179"/>
                </a:lnTo>
                <a:lnTo>
                  <a:pt x="1864924" y="890179"/>
                </a:lnTo>
                <a:lnTo>
                  <a:pt x="1308562" y="2450958"/>
                </a:lnTo>
                <a:cubicBezTo>
                  <a:pt x="1304606" y="2463816"/>
                  <a:pt x="1298177" y="2474449"/>
                  <a:pt x="1289275" y="2482856"/>
                </a:cubicBezTo>
                <a:cubicBezTo>
                  <a:pt x="1280373" y="2491263"/>
                  <a:pt x="1268257" y="2497939"/>
                  <a:pt x="1252926" y="2502885"/>
                </a:cubicBezTo>
                <a:cubicBezTo>
                  <a:pt x="1237596" y="2507830"/>
                  <a:pt x="1218061" y="2511045"/>
                  <a:pt x="1194323" y="2512528"/>
                </a:cubicBezTo>
                <a:cubicBezTo>
                  <a:pt x="1170585" y="2514012"/>
                  <a:pt x="1141901" y="2514754"/>
                  <a:pt x="1108272" y="2514754"/>
                </a:cubicBezTo>
                <a:cubicBezTo>
                  <a:pt x="1074643" y="2514754"/>
                  <a:pt x="1045960" y="2513518"/>
                  <a:pt x="1022222" y="2511045"/>
                </a:cubicBezTo>
                <a:cubicBezTo>
                  <a:pt x="998483" y="2508572"/>
                  <a:pt x="978949" y="2504616"/>
                  <a:pt x="963618" y="2499176"/>
                </a:cubicBezTo>
                <a:cubicBezTo>
                  <a:pt x="948287" y="2493736"/>
                  <a:pt x="936171" y="2487060"/>
                  <a:pt x="927269" y="2479147"/>
                </a:cubicBezTo>
                <a:cubicBezTo>
                  <a:pt x="918367" y="2471234"/>
                  <a:pt x="912433" y="2461838"/>
                  <a:pt x="909466" y="2450958"/>
                </a:cubicBezTo>
                <a:lnTo>
                  <a:pt x="372391" y="890179"/>
                </a:lnTo>
                <a:lnTo>
                  <a:pt x="369424" y="890179"/>
                </a:lnTo>
                <a:lnTo>
                  <a:pt x="369424" y="2452441"/>
                </a:lnTo>
                <a:cubicBezTo>
                  <a:pt x="369424" y="2462332"/>
                  <a:pt x="366704" y="2471234"/>
                  <a:pt x="361264" y="2479147"/>
                </a:cubicBezTo>
                <a:cubicBezTo>
                  <a:pt x="355824" y="2487060"/>
                  <a:pt x="345686" y="2493489"/>
                  <a:pt x="330850" y="2498434"/>
                </a:cubicBezTo>
                <a:cubicBezTo>
                  <a:pt x="316014" y="2503379"/>
                  <a:pt x="296974" y="2507336"/>
                  <a:pt x="273730" y="2510303"/>
                </a:cubicBezTo>
                <a:cubicBezTo>
                  <a:pt x="250486" y="2513270"/>
                  <a:pt x="220567" y="2514754"/>
                  <a:pt x="183970" y="2514754"/>
                </a:cubicBezTo>
                <a:cubicBezTo>
                  <a:pt x="148363" y="2514754"/>
                  <a:pt x="118691" y="2513270"/>
                  <a:pt x="94953" y="2510303"/>
                </a:cubicBezTo>
                <a:cubicBezTo>
                  <a:pt x="71215" y="2507336"/>
                  <a:pt x="52175" y="2503379"/>
                  <a:pt x="37833" y="2498434"/>
                </a:cubicBezTo>
                <a:cubicBezTo>
                  <a:pt x="23491" y="2493489"/>
                  <a:pt x="13600" y="2487060"/>
                  <a:pt x="8160" y="2479147"/>
                </a:cubicBezTo>
                <a:cubicBezTo>
                  <a:pt x="2720" y="2471234"/>
                  <a:pt x="0" y="2462332"/>
                  <a:pt x="0" y="2452441"/>
                </a:cubicBezTo>
                <a:lnTo>
                  <a:pt x="0" y="741816"/>
                </a:lnTo>
                <a:cubicBezTo>
                  <a:pt x="0" y="691372"/>
                  <a:pt x="13353" y="652798"/>
                  <a:pt x="40058" y="626093"/>
                </a:cubicBezTo>
                <a:cubicBezTo>
                  <a:pt x="66763" y="599387"/>
                  <a:pt x="102371" y="586034"/>
                  <a:pt x="146880" y="586034"/>
                </a:cubicBezTo>
                <a:close/>
                <a:moveTo>
                  <a:pt x="8782547" y="577133"/>
                </a:moveTo>
                <a:cubicBezTo>
                  <a:pt x="8840904" y="577133"/>
                  <a:pt x="8887390" y="577875"/>
                  <a:pt x="8922009" y="579358"/>
                </a:cubicBezTo>
                <a:cubicBezTo>
                  <a:pt x="8956627" y="580842"/>
                  <a:pt x="8983579" y="584304"/>
                  <a:pt x="9002866" y="589744"/>
                </a:cubicBezTo>
                <a:cubicBezTo>
                  <a:pt x="9022154" y="595183"/>
                  <a:pt x="9036001" y="603344"/>
                  <a:pt x="9044408" y="614224"/>
                </a:cubicBezTo>
                <a:cubicBezTo>
                  <a:pt x="9052815" y="625104"/>
                  <a:pt x="9059986" y="639940"/>
                  <a:pt x="9065921" y="658732"/>
                </a:cubicBezTo>
                <a:lnTo>
                  <a:pt x="9659373" y="2360456"/>
                </a:lnTo>
                <a:cubicBezTo>
                  <a:pt x="9671242" y="2396063"/>
                  <a:pt x="9678660" y="2424252"/>
                  <a:pt x="9681627" y="2445023"/>
                </a:cubicBezTo>
                <a:cubicBezTo>
                  <a:pt x="9684595" y="2465794"/>
                  <a:pt x="9680639" y="2481372"/>
                  <a:pt x="9669758" y="2491758"/>
                </a:cubicBezTo>
                <a:cubicBezTo>
                  <a:pt x="9658879" y="2502143"/>
                  <a:pt x="9639591" y="2508572"/>
                  <a:pt x="9611897" y="2511045"/>
                </a:cubicBezTo>
                <a:cubicBezTo>
                  <a:pt x="9584203" y="2513518"/>
                  <a:pt x="9546123" y="2514754"/>
                  <a:pt x="9497657" y="2514754"/>
                </a:cubicBezTo>
                <a:cubicBezTo>
                  <a:pt x="9447214" y="2514754"/>
                  <a:pt x="9407897" y="2514012"/>
                  <a:pt x="9379709" y="2512528"/>
                </a:cubicBezTo>
                <a:cubicBezTo>
                  <a:pt x="9351520" y="2511045"/>
                  <a:pt x="9330007" y="2508077"/>
                  <a:pt x="9315171" y="2503627"/>
                </a:cubicBezTo>
                <a:cubicBezTo>
                  <a:pt x="9300334" y="2499176"/>
                  <a:pt x="9289949" y="2492994"/>
                  <a:pt x="9284014" y="2485081"/>
                </a:cubicBezTo>
                <a:cubicBezTo>
                  <a:pt x="9278080" y="2477169"/>
                  <a:pt x="9273134" y="2466783"/>
                  <a:pt x="9269178" y="2453925"/>
                </a:cubicBezTo>
                <a:lnTo>
                  <a:pt x="9140102" y="2068181"/>
                </a:lnTo>
                <a:lnTo>
                  <a:pt x="8419058" y="2068181"/>
                </a:lnTo>
                <a:lnTo>
                  <a:pt x="8297400" y="2443540"/>
                </a:lnTo>
                <a:cubicBezTo>
                  <a:pt x="8293444" y="2457387"/>
                  <a:pt x="8288251" y="2469009"/>
                  <a:pt x="8281822" y="2478405"/>
                </a:cubicBezTo>
                <a:cubicBezTo>
                  <a:pt x="8275393" y="2487801"/>
                  <a:pt x="8265007" y="2495220"/>
                  <a:pt x="8250666" y="2500659"/>
                </a:cubicBezTo>
                <a:cubicBezTo>
                  <a:pt x="8236324" y="2506099"/>
                  <a:pt x="8216048" y="2509808"/>
                  <a:pt x="8189837" y="2511787"/>
                </a:cubicBezTo>
                <a:cubicBezTo>
                  <a:pt x="8163626" y="2513765"/>
                  <a:pt x="8129255" y="2514754"/>
                  <a:pt x="8086725" y="2514754"/>
                </a:cubicBezTo>
                <a:cubicBezTo>
                  <a:pt x="8041227" y="2514754"/>
                  <a:pt x="8005620" y="2513270"/>
                  <a:pt x="7979904" y="2510303"/>
                </a:cubicBezTo>
                <a:cubicBezTo>
                  <a:pt x="7954187" y="2507336"/>
                  <a:pt x="7936383" y="2500165"/>
                  <a:pt x="7926493" y="2488790"/>
                </a:cubicBezTo>
                <a:cubicBezTo>
                  <a:pt x="7916602" y="2477416"/>
                  <a:pt x="7913140" y="2461343"/>
                  <a:pt x="7916107" y="2440572"/>
                </a:cubicBezTo>
                <a:cubicBezTo>
                  <a:pt x="7919075" y="2419801"/>
                  <a:pt x="7926493" y="2392107"/>
                  <a:pt x="7938362" y="2357489"/>
                </a:cubicBezTo>
                <a:lnTo>
                  <a:pt x="8530330" y="654281"/>
                </a:lnTo>
                <a:cubicBezTo>
                  <a:pt x="8536265" y="637467"/>
                  <a:pt x="8543188" y="623867"/>
                  <a:pt x="8551101" y="613482"/>
                </a:cubicBezTo>
                <a:cubicBezTo>
                  <a:pt x="8559014" y="603096"/>
                  <a:pt x="8571625" y="595183"/>
                  <a:pt x="8588934" y="589744"/>
                </a:cubicBezTo>
                <a:cubicBezTo>
                  <a:pt x="8606242" y="584304"/>
                  <a:pt x="8630228" y="580842"/>
                  <a:pt x="8660890" y="579358"/>
                </a:cubicBezTo>
                <a:cubicBezTo>
                  <a:pt x="8691551" y="577875"/>
                  <a:pt x="8732104" y="577133"/>
                  <a:pt x="8782547" y="577133"/>
                </a:cubicBezTo>
                <a:close/>
                <a:moveTo>
                  <a:pt x="4910714" y="577133"/>
                </a:moveTo>
                <a:cubicBezTo>
                  <a:pt x="4949288" y="577133"/>
                  <a:pt x="4980939" y="578616"/>
                  <a:pt x="5005666" y="581584"/>
                </a:cubicBezTo>
                <a:cubicBezTo>
                  <a:pt x="5030394" y="584551"/>
                  <a:pt x="5050175" y="588507"/>
                  <a:pt x="5065012" y="593453"/>
                </a:cubicBezTo>
                <a:cubicBezTo>
                  <a:pt x="5079848" y="598398"/>
                  <a:pt x="5090233" y="604827"/>
                  <a:pt x="5096168" y="612740"/>
                </a:cubicBezTo>
                <a:cubicBezTo>
                  <a:pt x="5102102" y="620653"/>
                  <a:pt x="5105070" y="630049"/>
                  <a:pt x="5105070" y="640929"/>
                </a:cubicBezTo>
                <a:lnTo>
                  <a:pt x="5105070" y="1458409"/>
                </a:lnTo>
                <a:lnTo>
                  <a:pt x="5667366" y="642413"/>
                </a:lnTo>
                <a:cubicBezTo>
                  <a:pt x="5674290" y="629554"/>
                  <a:pt x="5682697" y="618922"/>
                  <a:pt x="5692587" y="610514"/>
                </a:cubicBezTo>
                <a:cubicBezTo>
                  <a:pt x="5702478" y="602107"/>
                  <a:pt x="5715337" y="595431"/>
                  <a:pt x="5731162" y="590485"/>
                </a:cubicBezTo>
                <a:cubicBezTo>
                  <a:pt x="5746987" y="585540"/>
                  <a:pt x="5767264" y="582078"/>
                  <a:pt x="5791991" y="580100"/>
                </a:cubicBezTo>
                <a:cubicBezTo>
                  <a:pt x="5816718" y="578122"/>
                  <a:pt x="5848369" y="577133"/>
                  <a:pt x="5886943" y="577133"/>
                </a:cubicBezTo>
                <a:cubicBezTo>
                  <a:pt x="5926506" y="577133"/>
                  <a:pt x="5959146" y="578616"/>
                  <a:pt x="5984862" y="581584"/>
                </a:cubicBezTo>
                <a:cubicBezTo>
                  <a:pt x="6010579" y="584551"/>
                  <a:pt x="6031102" y="588755"/>
                  <a:pt x="6046433" y="594194"/>
                </a:cubicBezTo>
                <a:cubicBezTo>
                  <a:pt x="6061764" y="599634"/>
                  <a:pt x="6072397" y="606311"/>
                  <a:pt x="6078331" y="614224"/>
                </a:cubicBezTo>
                <a:cubicBezTo>
                  <a:pt x="6084266" y="622136"/>
                  <a:pt x="6087233" y="631038"/>
                  <a:pt x="6087233" y="640929"/>
                </a:cubicBezTo>
                <a:cubicBezTo>
                  <a:pt x="6087233" y="657743"/>
                  <a:pt x="6082782" y="675052"/>
                  <a:pt x="6073880" y="692856"/>
                </a:cubicBezTo>
                <a:cubicBezTo>
                  <a:pt x="6064979" y="710659"/>
                  <a:pt x="6048164" y="738848"/>
                  <a:pt x="6023437" y="777423"/>
                </a:cubicBezTo>
                <a:lnTo>
                  <a:pt x="5496748" y="1467311"/>
                </a:lnTo>
                <a:lnTo>
                  <a:pt x="6070913" y="2335235"/>
                </a:lnTo>
                <a:cubicBezTo>
                  <a:pt x="6092673" y="2375787"/>
                  <a:pt x="6105778" y="2402740"/>
                  <a:pt x="6110229" y="2416092"/>
                </a:cubicBezTo>
                <a:cubicBezTo>
                  <a:pt x="6114680" y="2429445"/>
                  <a:pt x="6116906" y="2440078"/>
                  <a:pt x="6116906" y="2447990"/>
                </a:cubicBezTo>
                <a:cubicBezTo>
                  <a:pt x="6116906" y="2458871"/>
                  <a:pt x="6114185" y="2468514"/>
                  <a:pt x="6108746" y="2476921"/>
                </a:cubicBezTo>
                <a:cubicBezTo>
                  <a:pt x="6103306" y="2485329"/>
                  <a:pt x="6092920" y="2492252"/>
                  <a:pt x="6077589" y="2497692"/>
                </a:cubicBezTo>
                <a:cubicBezTo>
                  <a:pt x="6062258" y="2503132"/>
                  <a:pt x="6041240" y="2507336"/>
                  <a:pt x="6014535" y="2510303"/>
                </a:cubicBezTo>
                <a:cubicBezTo>
                  <a:pt x="5987830" y="2513270"/>
                  <a:pt x="5954200" y="2514754"/>
                  <a:pt x="5913648" y="2514754"/>
                </a:cubicBezTo>
                <a:cubicBezTo>
                  <a:pt x="5849357" y="2514754"/>
                  <a:pt x="5803118" y="2512281"/>
                  <a:pt x="5774929" y="2507336"/>
                </a:cubicBezTo>
                <a:cubicBezTo>
                  <a:pt x="5746740" y="2502390"/>
                  <a:pt x="5726464" y="2494972"/>
                  <a:pt x="5714100" y="2485081"/>
                </a:cubicBezTo>
                <a:cubicBezTo>
                  <a:pt x="5701736" y="2475191"/>
                  <a:pt x="5692093" y="2463321"/>
                  <a:pt x="5685169" y="2449474"/>
                </a:cubicBezTo>
                <a:lnTo>
                  <a:pt x="5105070" y="1538525"/>
                </a:lnTo>
                <a:lnTo>
                  <a:pt x="5105070" y="2449474"/>
                </a:lnTo>
                <a:cubicBezTo>
                  <a:pt x="5105070" y="2460354"/>
                  <a:pt x="5102102" y="2469750"/>
                  <a:pt x="5096168" y="2477663"/>
                </a:cubicBezTo>
                <a:cubicBezTo>
                  <a:pt x="5090233" y="2485576"/>
                  <a:pt x="5079848" y="2492252"/>
                  <a:pt x="5065012" y="2497692"/>
                </a:cubicBezTo>
                <a:cubicBezTo>
                  <a:pt x="5050175" y="2503132"/>
                  <a:pt x="5030394" y="2507336"/>
                  <a:pt x="5005666" y="2510303"/>
                </a:cubicBezTo>
                <a:cubicBezTo>
                  <a:pt x="4980939" y="2513270"/>
                  <a:pt x="4949288" y="2514754"/>
                  <a:pt x="4910714" y="2514754"/>
                </a:cubicBezTo>
                <a:cubicBezTo>
                  <a:pt x="4873129" y="2514754"/>
                  <a:pt x="4841726" y="2513270"/>
                  <a:pt x="4816504" y="2510303"/>
                </a:cubicBezTo>
                <a:cubicBezTo>
                  <a:pt x="4791282" y="2507336"/>
                  <a:pt x="4771253" y="2503132"/>
                  <a:pt x="4756417" y="2497692"/>
                </a:cubicBezTo>
                <a:cubicBezTo>
                  <a:pt x="4741580" y="2492252"/>
                  <a:pt x="4730948" y="2485576"/>
                  <a:pt x="4724518" y="2477663"/>
                </a:cubicBezTo>
                <a:cubicBezTo>
                  <a:pt x="4718089" y="2469750"/>
                  <a:pt x="4714875" y="2460354"/>
                  <a:pt x="4714875" y="2449474"/>
                </a:cubicBezTo>
                <a:lnTo>
                  <a:pt x="4714875" y="640929"/>
                </a:lnTo>
                <a:cubicBezTo>
                  <a:pt x="4714875" y="630049"/>
                  <a:pt x="4718089" y="620653"/>
                  <a:pt x="4724518" y="612740"/>
                </a:cubicBezTo>
                <a:cubicBezTo>
                  <a:pt x="4730948" y="604827"/>
                  <a:pt x="4741580" y="598398"/>
                  <a:pt x="4756417" y="593453"/>
                </a:cubicBezTo>
                <a:cubicBezTo>
                  <a:pt x="4771253" y="588507"/>
                  <a:pt x="4791282" y="584551"/>
                  <a:pt x="4816504" y="581584"/>
                </a:cubicBezTo>
                <a:cubicBezTo>
                  <a:pt x="4841726" y="578616"/>
                  <a:pt x="4873129" y="577133"/>
                  <a:pt x="4910714" y="577133"/>
                </a:cubicBezTo>
                <a:close/>
                <a:moveTo>
                  <a:pt x="3494243" y="551911"/>
                </a:moveTo>
                <a:cubicBezTo>
                  <a:pt x="3639639" y="551911"/>
                  <a:pt x="3767973" y="571198"/>
                  <a:pt x="3879245" y="609773"/>
                </a:cubicBezTo>
                <a:cubicBezTo>
                  <a:pt x="3990517" y="648347"/>
                  <a:pt x="4083492" y="707692"/>
                  <a:pt x="4158168" y="787808"/>
                </a:cubicBezTo>
                <a:cubicBezTo>
                  <a:pt x="4232844" y="867924"/>
                  <a:pt x="4289221" y="969058"/>
                  <a:pt x="4327301" y="1091211"/>
                </a:cubicBezTo>
                <a:cubicBezTo>
                  <a:pt x="4365381" y="1213363"/>
                  <a:pt x="4384421" y="1357522"/>
                  <a:pt x="4384421" y="1523689"/>
                </a:cubicBezTo>
                <a:cubicBezTo>
                  <a:pt x="4384421" y="1682932"/>
                  <a:pt x="4364639" y="1825360"/>
                  <a:pt x="4325076" y="1950974"/>
                </a:cubicBezTo>
                <a:cubicBezTo>
                  <a:pt x="4285512" y="2076588"/>
                  <a:pt x="4226662" y="2183162"/>
                  <a:pt x="4148524" y="2270697"/>
                </a:cubicBezTo>
                <a:cubicBezTo>
                  <a:pt x="4070387" y="2358231"/>
                  <a:pt x="3973703" y="2424994"/>
                  <a:pt x="3858474" y="2470987"/>
                </a:cubicBezTo>
                <a:cubicBezTo>
                  <a:pt x="3743246" y="2516979"/>
                  <a:pt x="3609966" y="2539976"/>
                  <a:pt x="3458636" y="2539976"/>
                </a:cubicBezTo>
                <a:cubicBezTo>
                  <a:pt x="3309284" y="2539976"/>
                  <a:pt x="3178972" y="2520441"/>
                  <a:pt x="3067699" y="2481372"/>
                </a:cubicBezTo>
                <a:cubicBezTo>
                  <a:pt x="2956427" y="2442303"/>
                  <a:pt x="2863700" y="2382711"/>
                  <a:pt x="2789519" y="2302595"/>
                </a:cubicBezTo>
                <a:cubicBezTo>
                  <a:pt x="2715337" y="2222479"/>
                  <a:pt x="2659701" y="2120603"/>
                  <a:pt x="2622610" y="1996967"/>
                </a:cubicBezTo>
                <a:cubicBezTo>
                  <a:pt x="2585519" y="1873331"/>
                  <a:pt x="2566974" y="1726946"/>
                  <a:pt x="2566974" y="1557812"/>
                </a:cubicBezTo>
                <a:cubicBezTo>
                  <a:pt x="2566974" y="1402526"/>
                  <a:pt x="2586756" y="1262817"/>
                  <a:pt x="2626319" y="1138687"/>
                </a:cubicBezTo>
                <a:cubicBezTo>
                  <a:pt x="2665883" y="1014556"/>
                  <a:pt x="2724734" y="908971"/>
                  <a:pt x="2802871" y="821932"/>
                </a:cubicBezTo>
                <a:cubicBezTo>
                  <a:pt x="2881009" y="734892"/>
                  <a:pt x="2977692" y="668129"/>
                  <a:pt x="3092921" y="621642"/>
                </a:cubicBezTo>
                <a:cubicBezTo>
                  <a:pt x="3208150" y="575154"/>
                  <a:pt x="3341924" y="551911"/>
                  <a:pt x="3494243" y="551911"/>
                </a:cubicBezTo>
                <a:close/>
                <a:moveTo>
                  <a:pt x="6608122" y="0"/>
                </a:moveTo>
                <a:cubicBezTo>
                  <a:pt x="6648675" y="0"/>
                  <a:pt x="6681809" y="742"/>
                  <a:pt x="6707525" y="2226"/>
                </a:cubicBezTo>
                <a:cubicBezTo>
                  <a:pt x="6733242" y="3710"/>
                  <a:pt x="6753765" y="6182"/>
                  <a:pt x="6769096" y="9644"/>
                </a:cubicBezTo>
                <a:cubicBezTo>
                  <a:pt x="6784427" y="13106"/>
                  <a:pt x="6796296" y="17804"/>
                  <a:pt x="6804703" y="23738"/>
                </a:cubicBezTo>
                <a:cubicBezTo>
                  <a:pt x="6813110" y="29673"/>
                  <a:pt x="6821270" y="37091"/>
                  <a:pt x="6829183" y="45993"/>
                </a:cubicBezTo>
                <a:lnTo>
                  <a:pt x="7004251" y="249250"/>
                </a:lnTo>
                <a:lnTo>
                  <a:pt x="7186738" y="48960"/>
                </a:lnTo>
                <a:cubicBezTo>
                  <a:pt x="7194651" y="39070"/>
                  <a:pt x="7202811" y="30910"/>
                  <a:pt x="7211218" y="24480"/>
                </a:cubicBezTo>
                <a:cubicBezTo>
                  <a:pt x="7219625" y="18051"/>
                  <a:pt x="7231494" y="13106"/>
                  <a:pt x="7246825" y="9644"/>
                </a:cubicBezTo>
                <a:cubicBezTo>
                  <a:pt x="7262156" y="6182"/>
                  <a:pt x="7282185" y="3710"/>
                  <a:pt x="7306912" y="2226"/>
                </a:cubicBezTo>
                <a:cubicBezTo>
                  <a:pt x="7331639" y="742"/>
                  <a:pt x="7364774" y="0"/>
                  <a:pt x="7406315" y="0"/>
                </a:cubicBezTo>
                <a:cubicBezTo>
                  <a:pt x="7439944" y="0"/>
                  <a:pt x="7466649" y="1237"/>
                  <a:pt x="7486431" y="3710"/>
                </a:cubicBezTo>
                <a:cubicBezTo>
                  <a:pt x="7506213" y="6182"/>
                  <a:pt x="7520308" y="10139"/>
                  <a:pt x="7528715" y="15579"/>
                </a:cubicBezTo>
                <a:cubicBezTo>
                  <a:pt x="7537122" y="21018"/>
                  <a:pt x="7540089" y="28437"/>
                  <a:pt x="7537617" y="37833"/>
                </a:cubicBezTo>
                <a:cubicBezTo>
                  <a:pt x="7535144" y="47230"/>
                  <a:pt x="7528468" y="58357"/>
                  <a:pt x="7517588" y="71215"/>
                </a:cubicBezTo>
                <a:lnTo>
                  <a:pt x="7228280" y="388712"/>
                </a:lnTo>
                <a:cubicBezTo>
                  <a:pt x="7217399" y="401570"/>
                  <a:pt x="7205530" y="411955"/>
                  <a:pt x="7192672" y="419868"/>
                </a:cubicBezTo>
                <a:cubicBezTo>
                  <a:pt x="7179815" y="427781"/>
                  <a:pt x="7164731" y="433962"/>
                  <a:pt x="7147422" y="438413"/>
                </a:cubicBezTo>
                <a:cubicBezTo>
                  <a:pt x="7130113" y="442864"/>
                  <a:pt x="7109836" y="445831"/>
                  <a:pt x="7086593" y="447315"/>
                </a:cubicBezTo>
                <a:cubicBezTo>
                  <a:pt x="7063350" y="448799"/>
                  <a:pt x="7034913" y="449540"/>
                  <a:pt x="7001284" y="449540"/>
                </a:cubicBezTo>
                <a:cubicBezTo>
                  <a:pt x="6969633" y="449540"/>
                  <a:pt x="6942928" y="449046"/>
                  <a:pt x="6921168" y="448057"/>
                </a:cubicBezTo>
                <a:cubicBezTo>
                  <a:pt x="6899408" y="447068"/>
                  <a:pt x="6880863" y="444348"/>
                  <a:pt x="6865532" y="439897"/>
                </a:cubicBezTo>
                <a:cubicBezTo>
                  <a:pt x="6850201" y="435446"/>
                  <a:pt x="6836848" y="429017"/>
                  <a:pt x="6825474" y="420610"/>
                </a:cubicBezTo>
                <a:cubicBezTo>
                  <a:pt x="6814100" y="412203"/>
                  <a:pt x="6801983" y="401570"/>
                  <a:pt x="6789125" y="388712"/>
                </a:cubicBezTo>
                <a:lnTo>
                  <a:pt x="6495366" y="71215"/>
                </a:lnTo>
                <a:cubicBezTo>
                  <a:pt x="6482508" y="56378"/>
                  <a:pt x="6474842" y="44262"/>
                  <a:pt x="6472370" y="34866"/>
                </a:cubicBezTo>
                <a:cubicBezTo>
                  <a:pt x="6469897" y="25469"/>
                  <a:pt x="6472865" y="18299"/>
                  <a:pt x="6481272" y="13353"/>
                </a:cubicBezTo>
                <a:cubicBezTo>
                  <a:pt x="6489679" y="8408"/>
                  <a:pt x="6504515" y="4946"/>
                  <a:pt x="6525781" y="2968"/>
                </a:cubicBezTo>
                <a:cubicBezTo>
                  <a:pt x="6547046" y="989"/>
                  <a:pt x="6574493" y="0"/>
                  <a:pt x="660812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570E1E04-1A69-D7E6-C924-4445E05F1FBE}"/>
              </a:ext>
            </a:extLst>
          </p:cNvPr>
          <p:cNvSpPr txBox="1"/>
          <p:nvPr/>
        </p:nvSpPr>
        <p:spPr>
          <a:xfrm>
            <a:off x="975624" y="7708976"/>
            <a:ext cx="10912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latin typeface="Century" panose="02040604050505020304" pitchFamily="18" charset="0"/>
              </a:rPr>
              <a:t>ZVÍŘATA</a:t>
            </a:r>
          </a:p>
          <a:p>
            <a:endParaRPr lang="cs-CZ" sz="4400" b="1" dirty="0">
              <a:latin typeface="Century" panose="020406040505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Žijí zde zvířata jako na jiných vodních plochách, ale i druhy, které jinde neuvidíme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Mezi ptáky jsou to např. volavka obecná, čáp obecný, kachna divoká …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D557A6E5-9494-C2D2-6963-3E3743B3EC2D}"/>
              </a:ext>
            </a:extLst>
          </p:cNvPr>
          <p:cNvSpPr txBox="1"/>
          <p:nvPr/>
        </p:nvSpPr>
        <p:spPr>
          <a:xfrm>
            <a:off x="672048" y="8416610"/>
            <a:ext cx="8360021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latin typeface="Century" panose="02040604050505020304" pitchFamily="18" charset="0"/>
              </a:rPr>
              <a:t>ROSTLINY</a:t>
            </a:r>
          </a:p>
          <a:p>
            <a:endParaRPr lang="cs-CZ" sz="4400" b="1" dirty="0">
              <a:latin typeface="Century" panose="020406040505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Mezi </a:t>
            </a:r>
            <a:r>
              <a:rPr lang="cs-CZ" sz="4400" b="1" dirty="0" err="1">
                <a:latin typeface="Century" panose="02040604050505020304" pitchFamily="18" charset="0"/>
              </a:rPr>
              <a:t>krásňe</a:t>
            </a:r>
            <a:r>
              <a:rPr lang="cs-CZ" sz="4400" b="1" dirty="0">
                <a:latin typeface="Century" panose="02040604050505020304" pitchFamily="18" charset="0"/>
              </a:rPr>
              <a:t> kvetoucí rostliny </a:t>
            </a:r>
            <a:r>
              <a:rPr lang="cs-CZ" sz="4400" b="1" dirty="0" err="1">
                <a:latin typeface="Century" panose="02040604050505020304" pitchFamily="18" charset="0"/>
              </a:rPr>
              <a:t>mokřaadů</a:t>
            </a:r>
            <a:r>
              <a:rPr lang="cs-CZ" sz="4400" b="1" dirty="0">
                <a:latin typeface="Century" panose="02040604050505020304" pitchFamily="18" charset="0"/>
              </a:rPr>
              <a:t> patří 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 err="1">
                <a:latin typeface="Century" panose="02040604050505020304" pitchFamily="18" charset="0"/>
              </a:rPr>
              <a:t>Prstnatec</a:t>
            </a:r>
            <a:r>
              <a:rPr lang="cs-CZ" sz="4400" b="1" dirty="0">
                <a:latin typeface="Century" panose="02040604050505020304" pitchFamily="18" charset="0"/>
              </a:rPr>
              <a:t> májový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Kosatec sibiřský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Blatouch bahenní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Mezi další rostliny patří lekníny či vrba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4400" b="1" dirty="0">
              <a:latin typeface="Century" panose="02040604050505020304" pitchFamily="18" charset="0"/>
            </a:endParaRPr>
          </a:p>
        </p:txBody>
      </p:sp>
      <p:pic>
        <p:nvPicPr>
          <p:cNvPr id="2050" name="Picture 2" descr="DACTYLORHIZA MAJALIS subsp. TURFOSA F. Proch. – prstnatec májový rašelinný  / vstavačovec májový | BOTANY.cz">
            <a:extLst>
              <a:ext uri="{FF2B5EF4-FFF2-40B4-BE49-F238E27FC236}">
                <a16:creationId xmlns:a16="http://schemas.microsoft.com/office/drawing/2014/main" xmlns="" id="{AB918F33-7912-2231-9136-001996EA2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98338" y="9041502"/>
            <a:ext cx="3747893" cy="280681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F320EABC-A339-8804-B075-96382B2134F9}"/>
              </a:ext>
            </a:extLst>
          </p:cNvPr>
          <p:cNvSpPr txBox="1"/>
          <p:nvPr/>
        </p:nvSpPr>
        <p:spPr>
          <a:xfrm>
            <a:off x="252957" y="335845"/>
            <a:ext cx="754015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rgbClr val="FF0000"/>
                </a:solidFill>
                <a:latin typeface="Century" panose="02040604050505020304" pitchFamily="18" charset="0"/>
              </a:rPr>
              <a:t>MOKŘADY V ČR</a:t>
            </a:r>
          </a:p>
          <a:p>
            <a:endParaRPr lang="cs-CZ" sz="4400" dirty="0">
              <a:latin typeface="Century" panose="020406040505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dirty="0">
                <a:latin typeface="Century" panose="02040604050505020304" pitchFamily="18" charset="0"/>
              </a:rPr>
              <a:t>Největší mokřad ČR se nachází v oblasti národního parku</a:t>
            </a:r>
          </a:p>
          <a:p>
            <a:r>
              <a:rPr lang="cs-CZ" sz="4400" dirty="0">
                <a:latin typeface="Century" panose="02040604050505020304" pitchFamily="18" charset="0"/>
              </a:rPr>
              <a:t>	 Podyjí a má cca </a:t>
            </a:r>
          </a:p>
          <a:p>
            <a:r>
              <a:rPr lang="cs-CZ" sz="4400" dirty="0">
                <a:latin typeface="Century" panose="02040604050505020304" pitchFamily="18" charset="0"/>
              </a:rPr>
              <a:t>	11 525 ha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dirty="0">
                <a:latin typeface="Century" panose="02040604050505020304" pitchFamily="18" charset="0"/>
              </a:rPr>
              <a:t>V ČR je pouze 14 větších mokřadů</a:t>
            </a:r>
          </a:p>
        </p:txBody>
      </p:sp>
    </p:spTree>
    <p:extLst>
      <p:ext uri="{BB962C8B-B14F-4D97-AF65-F5344CB8AC3E}">
        <p14:creationId xmlns:p14="http://schemas.microsoft.com/office/powerpoint/2010/main" xmlns="" val="23245076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rušnohorské mokřady: už ne obyčejná rašeliniště, ale vzácnost - iDNES.cz">
            <a:extLst>
              <a:ext uri="{FF2B5EF4-FFF2-40B4-BE49-F238E27FC236}">
                <a16:creationId xmlns:a16="http://schemas.microsoft.com/office/drawing/2014/main" xmlns="" id="{9D126C41-332F-7C6F-C174-5D19404A0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5076" y="9054508"/>
            <a:ext cx="5622543" cy="407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 descr="PR Choryňský mokřad">
            <a:extLst>
              <a:ext uri="{FF2B5EF4-FFF2-40B4-BE49-F238E27FC236}">
                <a16:creationId xmlns:a16="http://schemas.microsoft.com/office/drawing/2014/main" xmlns="" id="{B62926AC-CB47-A78A-DE45-3AF43A006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66" t="29274" r="3046" b="39492"/>
          <a:stretch>
            <a:fillRect/>
          </a:stretch>
        </p:blipFill>
        <p:spPr bwMode="auto">
          <a:xfrm>
            <a:off x="672048" y="7708976"/>
            <a:ext cx="11519952" cy="2539976"/>
          </a:xfrm>
          <a:custGeom>
            <a:avLst/>
            <a:gdLst/>
            <a:ahLst/>
            <a:cxnLst/>
            <a:rect l="l" t="t" r="r" b="b"/>
            <a:pathLst>
              <a:path w="11519952" h="2539976">
                <a:moveTo>
                  <a:pt x="8776613" y="952491"/>
                </a:moveTo>
                <a:lnTo>
                  <a:pt x="8505108" y="1768488"/>
                </a:lnTo>
                <a:lnTo>
                  <a:pt x="9049601" y="1768488"/>
                </a:lnTo>
                <a:lnTo>
                  <a:pt x="8778096" y="952491"/>
                </a:lnTo>
                <a:close/>
                <a:moveTo>
                  <a:pt x="10313761" y="891662"/>
                </a:moveTo>
                <a:lnTo>
                  <a:pt x="10313761" y="2197257"/>
                </a:lnTo>
                <a:lnTo>
                  <a:pt x="10517018" y="2197257"/>
                </a:lnTo>
                <a:cubicBezTo>
                  <a:pt x="10623840" y="2197257"/>
                  <a:pt x="10713847" y="2183410"/>
                  <a:pt x="10787039" y="2155715"/>
                </a:cubicBezTo>
                <a:cubicBezTo>
                  <a:pt x="10860231" y="2128021"/>
                  <a:pt x="10921307" y="2086232"/>
                  <a:pt x="10970267" y="2030349"/>
                </a:cubicBezTo>
                <a:cubicBezTo>
                  <a:pt x="11019227" y="1974465"/>
                  <a:pt x="11055824" y="1904982"/>
                  <a:pt x="11080056" y="1821899"/>
                </a:cubicBezTo>
                <a:cubicBezTo>
                  <a:pt x="11104288" y="1738815"/>
                  <a:pt x="11116405" y="1641885"/>
                  <a:pt x="11116405" y="1531107"/>
                </a:cubicBezTo>
                <a:cubicBezTo>
                  <a:pt x="11116405" y="1440111"/>
                  <a:pt x="11105772" y="1355544"/>
                  <a:pt x="11084507" y="1277406"/>
                </a:cubicBezTo>
                <a:cubicBezTo>
                  <a:pt x="11063242" y="1199268"/>
                  <a:pt x="11029118" y="1131516"/>
                  <a:pt x="10982136" y="1074149"/>
                </a:cubicBezTo>
                <a:cubicBezTo>
                  <a:pt x="10935154" y="1016782"/>
                  <a:pt x="10874821" y="972026"/>
                  <a:pt x="10801133" y="939880"/>
                </a:cubicBezTo>
                <a:cubicBezTo>
                  <a:pt x="10727446" y="907735"/>
                  <a:pt x="10630764" y="891662"/>
                  <a:pt x="10511084" y="891662"/>
                </a:cubicBezTo>
                <a:close/>
                <a:moveTo>
                  <a:pt x="6762420" y="884244"/>
                </a:moveTo>
                <a:lnTo>
                  <a:pt x="6762420" y="1428737"/>
                </a:lnTo>
                <a:lnTo>
                  <a:pt x="6961226" y="1428737"/>
                </a:lnTo>
                <a:cubicBezTo>
                  <a:pt x="7016615" y="1428737"/>
                  <a:pt x="7065080" y="1422060"/>
                  <a:pt x="7106622" y="1408708"/>
                </a:cubicBezTo>
                <a:cubicBezTo>
                  <a:pt x="7148164" y="1395355"/>
                  <a:pt x="7182782" y="1376562"/>
                  <a:pt x="7210476" y="1352330"/>
                </a:cubicBezTo>
                <a:cubicBezTo>
                  <a:pt x="7238170" y="1328097"/>
                  <a:pt x="7258941" y="1299166"/>
                  <a:pt x="7272789" y="1265537"/>
                </a:cubicBezTo>
                <a:cubicBezTo>
                  <a:pt x="7286636" y="1231908"/>
                  <a:pt x="7293559" y="1194323"/>
                  <a:pt x="7293559" y="1152781"/>
                </a:cubicBezTo>
                <a:cubicBezTo>
                  <a:pt x="7293559" y="1089480"/>
                  <a:pt x="7279218" y="1036069"/>
                  <a:pt x="7250534" y="992549"/>
                </a:cubicBezTo>
                <a:cubicBezTo>
                  <a:pt x="7221850" y="949029"/>
                  <a:pt x="7174869" y="918368"/>
                  <a:pt x="7109589" y="900564"/>
                </a:cubicBezTo>
                <a:cubicBezTo>
                  <a:pt x="7089807" y="895619"/>
                  <a:pt x="7067306" y="891662"/>
                  <a:pt x="7042084" y="888695"/>
                </a:cubicBezTo>
                <a:cubicBezTo>
                  <a:pt x="7016862" y="885728"/>
                  <a:pt x="6981997" y="884244"/>
                  <a:pt x="6937488" y="884244"/>
                </a:cubicBezTo>
                <a:close/>
                <a:moveTo>
                  <a:pt x="3480890" y="872375"/>
                </a:moveTo>
                <a:cubicBezTo>
                  <a:pt x="3384949" y="872375"/>
                  <a:pt x="3304833" y="890426"/>
                  <a:pt x="3240542" y="926528"/>
                </a:cubicBezTo>
                <a:cubicBezTo>
                  <a:pt x="3176251" y="962629"/>
                  <a:pt x="3124325" y="1010847"/>
                  <a:pt x="3084761" y="1071182"/>
                </a:cubicBezTo>
                <a:cubicBezTo>
                  <a:pt x="3045198" y="1131516"/>
                  <a:pt x="3017256" y="1201988"/>
                  <a:pt x="3000936" y="1282599"/>
                </a:cubicBezTo>
                <a:cubicBezTo>
                  <a:pt x="2984616" y="1363209"/>
                  <a:pt x="2976456" y="1448518"/>
                  <a:pt x="2976456" y="1538525"/>
                </a:cubicBezTo>
                <a:cubicBezTo>
                  <a:pt x="2976456" y="1643368"/>
                  <a:pt x="2984369" y="1737579"/>
                  <a:pt x="3000194" y="1821157"/>
                </a:cubicBezTo>
                <a:cubicBezTo>
                  <a:pt x="3016020" y="1904735"/>
                  <a:pt x="3042725" y="1976196"/>
                  <a:pt x="3080310" y="2035541"/>
                </a:cubicBezTo>
                <a:cubicBezTo>
                  <a:pt x="3117895" y="2094886"/>
                  <a:pt x="3168339" y="2140137"/>
                  <a:pt x="3231641" y="2171293"/>
                </a:cubicBezTo>
                <a:cubicBezTo>
                  <a:pt x="3294942" y="2202450"/>
                  <a:pt x="3374563" y="2218028"/>
                  <a:pt x="3470505" y="2218028"/>
                </a:cubicBezTo>
                <a:cubicBezTo>
                  <a:pt x="3566447" y="2218028"/>
                  <a:pt x="3646563" y="2200224"/>
                  <a:pt x="3710853" y="2164617"/>
                </a:cubicBezTo>
                <a:cubicBezTo>
                  <a:pt x="3775144" y="2129010"/>
                  <a:pt x="3827070" y="2080545"/>
                  <a:pt x="3866634" y="2019221"/>
                </a:cubicBezTo>
                <a:cubicBezTo>
                  <a:pt x="3906198" y="1957898"/>
                  <a:pt x="3934139" y="1886436"/>
                  <a:pt x="3950459" y="1804837"/>
                </a:cubicBezTo>
                <a:cubicBezTo>
                  <a:pt x="3966779" y="1723237"/>
                  <a:pt x="3974939" y="1636445"/>
                  <a:pt x="3974939" y="1544460"/>
                </a:cubicBezTo>
                <a:cubicBezTo>
                  <a:pt x="3974939" y="1443573"/>
                  <a:pt x="3967026" y="1351835"/>
                  <a:pt x="3951201" y="1269246"/>
                </a:cubicBezTo>
                <a:cubicBezTo>
                  <a:pt x="3935375" y="1186657"/>
                  <a:pt x="3908423" y="1115938"/>
                  <a:pt x="3870343" y="1057087"/>
                </a:cubicBezTo>
                <a:cubicBezTo>
                  <a:pt x="3832263" y="998236"/>
                  <a:pt x="3781573" y="952739"/>
                  <a:pt x="3718271" y="920593"/>
                </a:cubicBezTo>
                <a:cubicBezTo>
                  <a:pt x="3654970" y="888448"/>
                  <a:pt x="3575843" y="872375"/>
                  <a:pt x="3480890" y="872375"/>
                </a:cubicBezTo>
                <a:close/>
                <a:moveTo>
                  <a:pt x="10040773" y="586034"/>
                </a:moveTo>
                <a:lnTo>
                  <a:pt x="10533338" y="586034"/>
                </a:lnTo>
                <a:cubicBezTo>
                  <a:pt x="10704450" y="586034"/>
                  <a:pt x="10849599" y="606063"/>
                  <a:pt x="10968784" y="646122"/>
                </a:cubicBezTo>
                <a:cubicBezTo>
                  <a:pt x="11087968" y="686180"/>
                  <a:pt x="11188361" y="745525"/>
                  <a:pt x="11269961" y="824157"/>
                </a:cubicBezTo>
                <a:cubicBezTo>
                  <a:pt x="11351560" y="902790"/>
                  <a:pt x="11413625" y="999967"/>
                  <a:pt x="11456156" y="1115691"/>
                </a:cubicBezTo>
                <a:cubicBezTo>
                  <a:pt x="11498687" y="1231414"/>
                  <a:pt x="11519952" y="1365435"/>
                  <a:pt x="11519952" y="1517755"/>
                </a:cubicBezTo>
                <a:cubicBezTo>
                  <a:pt x="11519952" y="1693812"/>
                  <a:pt x="11496956" y="1844400"/>
                  <a:pt x="11450963" y="1969520"/>
                </a:cubicBezTo>
                <a:cubicBezTo>
                  <a:pt x="11404971" y="2094639"/>
                  <a:pt x="11338949" y="2196762"/>
                  <a:pt x="11252899" y="2275889"/>
                </a:cubicBezTo>
                <a:cubicBezTo>
                  <a:pt x="11166848" y="2355016"/>
                  <a:pt x="11062252" y="2413125"/>
                  <a:pt x="10939111" y="2450216"/>
                </a:cubicBezTo>
                <a:cubicBezTo>
                  <a:pt x="10815970" y="2487307"/>
                  <a:pt x="10669338" y="2505852"/>
                  <a:pt x="10499215" y="2505852"/>
                </a:cubicBezTo>
                <a:lnTo>
                  <a:pt x="10040773" y="2505852"/>
                </a:lnTo>
                <a:cubicBezTo>
                  <a:pt x="10008133" y="2505852"/>
                  <a:pt x="9980686" y="2496208"/>
                  <a:pt x="9958431" y="2476921"/>
                </a:cubicBezTo>
                <a:cubicBezTo>
                  <a:pt x="9936177" y="2457634"/>
                  <a:pt x="9925050" y="2426231"/>
                  <a:pt x="9925050" y="2382711"/>
                </a:cubicBezTo>
                <a:lnTo>
                  <a:pt x="9925050" y="709176"/>
                </a:lnTo>
                <a:cubicBezTo>
                  <a:pt x="9925050" y="665656"/>
                  <a:pt x="9936177" y="634252"/>
                  <a:pt x="9958431" y="614965"/>
                </a:cubicBezTo>
                <a:cubicBezTo>
                  <a:pt x="9980686" y="595678"/>
                  <a:pt x="10008133" y="586034"/>
                  <a:pt x="10040773" y="586034"/>
                </a:cubicBezTo>
                <a:close/>
                <a:moveTo>
                  <a:pt x="6487948" y="586034"/>
                </a:moveTo>
                <a:lnTo>
                  <a:pt x="6984964" y="586034"/>
                </a:lnTo>
                <a:cubicBezTo>
                  <a:pt x="7035408" y="586034"/>
                  <a:pt x="7076949" y="587024"/>
                  <a:pt x="7109589" y="589002"/>
                </a:cubicBezTo>
                <a:cubicBezTo>
                  <a:pt x="7142229" y="590980"/>
                  <a:pt x="7171902" y="593453"/>
                  <a:pt x="7198607" y="596420"/>
                </a:cubicBezTo>
                <a:cubicBezTo>
                  <a:pt x="7275756" y="607300"/>
                  <a:pt x="7345239" y="626093"/>
                  <a:pt x="7407057" y="652798"/>
                </a:cubicBezTo>
                <a:cubicBezTo>
                  <a:pt x="7468875" y="679503"/>
                  <a:pt x="7521297" y="714369"/>
                  <a:pt x="7564322" y="757394"/>
                </a:cubicBezTo>
                <a:cubicBezTo>
                  <a:pt x="7607347" y="800419"/>
                  <a:pt x="7640234" y="851357"/>
                  <a:pt x="7662983" y="910208"/>
                </a:cubicBezTo>
                <a:cubicBezTo>
                  <a:pt x="7685733" y="969058"/>
                  <a:pt x="7697107" y="1036564"/>
                  <a:pt x="7697107" y="1112723"/>
                </a:cubicBezTo>
                <a:cubicBezTo>
                  <a:pt x="7697107" y="1177014"/>
                  <a:pt x="7688947" y="1235617"/>
                  <a:pt x="7672627" y="1288534"/>
                </a:cubicBezTo>
                <a:cubicBezTo>
                  <a:pt x="7656307" y="1341450"/>
                  <a:pt x="7632322" y="1388679"/>
                  <a:pt x="7600671" y="1430220"/>
                </a:cubicBezTo>
                <a:cubicBezTo>
                  <a:pt x="7569020" y="1471762"/>
                  <a:pt x="7529951" y="1507864"/>
                  <a:pt x="7483464" y="1538525"/>
                </a:cubicBezTo>
                <a:cubicBezTo>
                  <a:pt x="7436977" y="1569187"/>
                  <a:pt x="7384061" y="1593914"/>
                  <a:pt x="7324716" y="1612707"/>
                </a:cubicBezTo>
                <a:cubicBezTo>
                  <a:pt x="7353399" y="1626554"/>
                  <a:pt x="7380352" y="1643368"/>
                  <a:pt x="7405573" y="1663150"/>
                </a:cubicBezTo>
                <a:cubicBezTo>
                  <a:pt x="7430795" y="1682932"/>
                  <a:pt x="7454533" y="1706917"/>
                  <a:pt x="7476788" y="1735106"/>
                </a:cubicBezTo>
                <a:cubicBezTo>
                  <a:pt x="7499042" y="1763295"/>
                  <a:pt x="7520060" y="1795440"/>
                  <a:pt x="7539842" y="1831542"/>
                </a:cubicBezTo>
                <a:cubicBezTo>
                  <a:pt x="7559624" y="1867644"/>
                  <a:pt x="7578911" y="1908444"/>
                  <a:pt x="7597704" y="1953942"/>
                </a:cubicBezTo>
                <a:lnTo>
                  <a:pt x="7759419" y="2332267"/>
                </a:lnTo>
                <a:cubicBezTo>
                  <a:pt x="7774256" y="2369853"/>
                  <a:pt x="7784146" y="2397300"/>
                  <a:pt x="7789092" y="2414609"/>
                </a:cubicBezTo>
                <a:cubicBezTo>
                  <a:pt x="7794038" y="2431918"/>
                  <a:pt x="7796510" y="2445518"/>
                  <a:pt x="7796510" y="2455409"/>
                </a:cubicBezTo>
                <a:cubicBezTo>
                  <a:pt x="7796510" y="2466289"/>
                  <a:pt x="7794532" y="2475438"/>
                  <a:pt x="7790576" y="2482856"/>
                </a:cubicBezTo>
                <a:cubicBezTo>
                  <a:pt x="7786619" y="2490274"/>
                  <a:pt x="7777223" y="2496456"/>
                  <a:pt x="7762387" y="2501401"/>
                </a:cubicBezTo>
                <a:cubicBezTo>
                  <a:pt x="7747550" y="2506347"/>
                  <a:pt x="7725791" y="2509808"/>
                  <a:pt x="7697107" y="2511787"/>
                </a:cubicBezTo>
                <a:cubicBezTo>
                  <a:pt x="7668423" y="2513765"/>
                  <a:pt x="7629355" y="2514754"/>
                  <a:pt x="7579900" y="2514754"/>
                </a:cubicBezTo>
                <a:cubicBezTo>
                  <a:pt x="7538358" y="2514754"/>
                  <a:pt x="7505224" y="2513765"/>
                  <a:pt x="7480497" y="2511787"/>
                </a:cubicBezTo>
                <a:cubicBezTo>
                  <a:pt x="7455770" y="2509808"/>
                  <a:pt x="7436235" y="2506099"/>
                  <a:pt x="7421893" y="2500659"/>
                </a:cubicBezTo>
                <a:cubicBezTo>
                  <a:pt x="7407552" y="2495220"/>
                  <a:pt x="7397413" y="2488296"/>
                  <a:pt x="7391479" y="2479888"/>
                </a:cubicBezTo>
                <a:cubicBezTo>
                  <a:pt x="7385544" y="2471481"/>
                  <a:pt x="7380599" y="2461343"/>
                  <a:pt x="7376643" y="2449474"/>
                </a:cubicBezTo>
                <a:lnTo>
                  <a:pt x="7204542" y="2020705"/>
                </a:lnTo>
                <a:cubicBezTo>
                  <a:pt x="7183771" y="1972240"/>
                  <a:pt x="7163495" y="1929215"/>
                  <a:pt x="7143713" y="1891629"/>
                </a:cubicBezTo>
                <a:cubicBezTo>
                  <a:pt x="7123931" y="1854044"/>
                  <a:pt x="7101924" y="1822640"/>
                  <a:pt x="7077691" y="1797419"/>
                </a:cubicBezTo>
                <a:cubicBezTo>
                  <a:pt x="7053458" y="1772197"/>
                  <a:pt x="7025517" y="1753157"/>
                  <a:pt x="6993866" y="1740299"/>
                </a:cubicBezTo>
                <a:cubicBezTo>
                  <a:pt x="6962215" y="1727441"/>
                  <a:pt x="6925619" y="1721012"/>
                  <a:pt x="6884077" y="1721012"/>
                </a:cubicBezTo>
                <a:lnTo>
                  <a:pt x="6762420" y="1721012"/>
                </a:lnTo>
                <a:lnTo>
                  <a:pt x="6762420" y="2452441"/>
                </a:lnTo>
                <a:cubicBezTo>
                  <a:pt x="6762420" y="2462332"/>
                  <a:pt x="6759205" y="2471234"/>
                  <a:pt x="6752776" y="2479147"/>
                </a:cubicBezTo>
                <a:cubicBezTo>
                  <a:pt x="6746347" y="2487060"/>
                  <a:pt x="6735714" y="2493489"/>
                  <a:pt x="6720878" y="2498434"/>
                </a:cubicBezTo>
                <a:cubicBezTo>
                  <a:pt x="6706042" y="2503379"/>
                  <a:pt x="6686260" y="2507336"/>
                  <a:pt x="6661533" y="2510303"/>
                </a:cubicBezTo>
                <a:cubicBezTo>
                  <a:pt x="6636806" y="2513270"/>
                  <a:pt x="6605155" y="2514754"/>
                  <a:pt x="6566580" y="2514754"/>
                </a:cubicBezTo>
                <a:cubicBezTo>
                  <a:pt x="6528995" y="2514754"/>
                  <a:pt x="6497592" y="2513270"/>
                  <a:pt x="6472370" y="2510303"/>
                </a:cubicBezTo>
                <a:cubicBezTo>
                  <a:pt x="6447148" y="2507336"/>
                  <a:pt x="6427119" y="2503379"/>
                  <a:pt x="6412283" y="2498434"/>
                </a:cubicBezTo>
                <a:cubicBezTo>
                  <a:pt x="6397447" y="2493489"/>
                  <a:pt x="6387061" y="2487060"/>
                  <a:pt x="6381127" y="2479147"/>
                </a:cubicBezTo>
                <a:cubicBezTo>
                  <a:pt x="6375192" y="2471234"/>
                  <a:pt x="6372225" y="2462332"/>
                  <a:pt x="6372225" y="2452441"/>
                </a:cubicBezTo>
                <a:lnTo>
                  <a:pt x="6372225" y="709176"/>
                </a:lnTo>
                <a:cubicBezTo>
                  <a:pt x="6372225" y="665656"/>
                  <a:pt x="6383352" y="634252"/>
                  <a:pt x="6405607" y="614965"/>
                </a:cubicBezTo>
                <a:cubicBezTo>
                  <a:pt x="6427861" y="595678"/>
                  <a:pt x="6455308" y="586034"/>
                  <a:pt x="6487948" y="586034"/>
                </a:cubicBezTo>
                <a:close/>
                <a:moveTo>
                  <a:pt x="146880" y="586034"/>
                </a:moveTo>
                <a:lnTo>
                  <a:pt x="402064" y="586034"/>
                </a:lnTo>
                <a:cubicBezTo>
                  <a:pt x="447562" y="586034"/>
                  <a:pt x="486631" y="589744"/>
                  <a:pt x="519271" y="597162"/>
                </a:cubicBezTo>
                <a:cubicBezTo>
                  <a:pt x="551911" y="604580"/>
                  <a:pt x="580100" y="616943"/>
                  <a:pt x="603838" y="634252"/>
                </a:cubicBezTo>
                <a:cubicBezTo>
                  <a:pt x="627576" y="651562"/>
                  <a:pt x="647358" y="674311"/>
                  <a:pt x="663183" y="702500"/>
                </a:cubicBezTo>
                <a:cubicBezTo>
                  <a:pt x="679008" y="730688"/>
                  <a:pt x="692856" y="765554"/>
                  <a:pt x="704725" y="807096"/>
                </a:cubicBezTo>
                <a:lnTo>
                  <a:pt x="1120141" y="1950974"/>
                </a:lnTo>
                <a:lnTo>
                  <a:pt x="1126076" y="1950974"/>
                </a:lnTo>
                <a:lnTo>
                  <a:pt x="1556329" y="810063"/>
                </a:lnTo>
                <a:cubicBezTo>
                  <a:pt x="1569187" y="768521"/>
                  <a:pt x="1583281" y="733409"/>
                  <a:pt x="1598612" y="704725"/>
                </a:cubicBezTo>
                <a:cubicBezTo>
                  <a:pt x="1613943" y="676041"/>
                  <a:pt x="1631747" y="652798"/>
                  <a:pt x="1652023" y="634994"/>
                </a:cubicBezTo>
                <a:cubicBezTo>
                  <a:pt x="1672299" y="617191"/>
                  <a:pt x="1696285" y="604580"/>
                  <a:pt x="1723979" y="597162"/>
                </a:cubicBezTo>
                <a:cubicBezTo>
                  <a:pt x="1751673" y="589744"/>
                  <a:pt x="1783819" y="586034"/>
                  <a:pt x="1820415" y="586034"/>
                </a:cubicBezTo>
                <a:lnTo>
                  <a:pt x="2083018" y="586034"/>
                </a:lnTo>
                <a:cubicBezTo>
                  <a:pt x="2109723" y="586034"/>
                  <a:pt x="2132719" y="589496"/>
                  <a:pt x="2152006" y="596420"/>
                </a:cubicBezTo>
                <a:cubicBezTo>
                  <a:pt x="2171293" y="603344"/>
                  <a:pt x="2187119" y="613482"/>
                  <a:pt x="2199482" y="626835"/>
                </a:cubicBezTo>
                <a:cubicBezTo>
                  <a:pt x="2211846" y="640187"/>
                  <a:pt x="2221242" y="656507"/>
                  <a:pt x="2227671" y="675794"/>
                </a:cubicBezTo>
                <a:cubicBezTo>
                  <a:pt x="2234101" y="695081"/>
                  <a:pt x="2237315" y="717089"/>
                  <a:pt x="2237315" y="741816"/>
                </a:cubicBezTo>
                <a:lnTo>
                  <a:pt x="2237315" y="2452441"/>
                </a:lnTo>
                <a:cubicBezTo>
                  <a:pt x="2237315" y="2462332"/>
                  <a:pt x="2234595" y="2471234"/>
                  <a:pt x="2229155" y="2479147"/>
                </a:cubicBezTo>
                <a:cubicBezTo>
                  <a:pt x="2223715" y="2487060"/>
                  <a:pt x="2213824" y="2493489"/>
                  <a:pt x="2199482" y="2498434"/>
                </a:cubicBezTo>
                <a:cubicBezTo>
                  <a:pt x="2185141" y="2503379"/>
                  <a:pt x="2166101" y="2507336"/>
                  <a:pt x="2142363" y="2510303"/>
                </a:cubicBezTo>
                <a:cubicBezTo>
                  <a:pt x="2118625" y="2513270"/>
                  <a:pt x="2088458" y="2514754"/>
                  <a:pt x="2051861" y="2514754"/>
                </a:cubicBezTo>
                <a:cubicBezTo>
                  <a:pt x="2016254" y="2514754"/>
                  <a:pt x="1986582" y="2513270"/>
                  <a:pt x="1962843" y="2510303"/>
                </a:cubicBezTo>
                <a:cubicBezTo>
                  <a:pt x="1939105" y="2507336"/>
                  <a:pt x="1920313" y="2503379"/>
                  <a:pt x="1906465" y="2498434"/>
                </a:cubicBezTo>
                <a:cubicBezTo>
                  <a:pt x="1892618" y="2493489"/>
                  <a:pt x="1882727" y="2487060"/>
                  <a:pt x="1876793" y="2479147"/>
                </a:cubicBezTo>
                <a:cubicBezTo>
                  <a:pt x="1870858" y="2471234"/>
                  <a:pt x="1867891" y="2462332"/>
                  <a:pt x="1867891" y="2452441"/>
                </a:cubicBezTo>
                <a:lnTo>
                  <a:pt x="1867891" y="890179"/>
                </a:lnTo>
                <a:lnTo>
                  <a:pt x="1864924" y="890179"/>
                </a:lnTo>
                <a:lnTo>
                  <a:pt x="1308562" y="2450958"/>
                </a:lnTo>
                <a:cubicBezTo>
                  <a:pt x="1304606" y="2463816"/>
                  <a:pt x="1298177" y="2474449"/>
                  <a:pt x="1289275" y="2482856"/>
                </a:cubicBezTo>
                <a:cubicBezTo>
                  <a:pt x="1280373" y="2491263"/>
                  <a:pt x="1268257" y="2497939"/>
                  <a:pt x="1252926" y="2502885"/>
                </a:cubicBezTo>
                <a:cubicBezTo>
                  <a:pt x="1237596" y="2507830"/>
                  <a:pt x="1218061" y="2511045"/>
                  <a:pt x="1194323" y="2512528"/>
                </a:cubicBezTo>
                <a:cubicBezTo>
                  <a:pt x="1170585" y="2514012"/>
                  <a:pt x="1141901" y="2514754"/>
                  <a:pt x="1108272" y="2514754"/>
                </a:cubicBezTo>
                <a:cubicBezTo>
                  <a:pt x="1074643" y="2514754"/>
                  <a:pt x="1045960" y="2513518"/>
                  <a:pt x="1022222" y="2511045"/>
                </a:cubicBezTo>
                <a:cubicBezTo>
                  <a:pt x="998483" y="2508572"/>
                  <a:pt x="978949" y="2504616"/>
                  <a:pt x="963618" y="2499176"/>
                </a:cubicBezTo>
                <a:cubicBezTo>
                  <a:pt x="948287" y="2493736"/>
                  <a:pt x="936171" y="2487060"/>
                  <a:pt x="927269" y="2479147"/>
                </a:cubicBezTo>
                <a:cubicBezTo>
                  <a:pt x="918367" y="2471234"/>
                  <a:pt x="912433" y="2461838"/>
                  <a:pt x="909466" y="2450958"/>
                </a:cubicBezTo>
                <a:lnTo>
                  <a:pt x="372391" y="890179"/>
                </a:lnTo>
                <a:lnTo>
                  <a:pt x="369424" y="890179"/>
                </a:lnTo>
                <a:lnTo>
                  <a:pt x="369424" y="2452441"/>
                </a:lnTo>
                <a:cubicBezTo>
                  <a:pt x="369424" y="2462332"/>
                  <a:pt x="366704" y="2471234"/>
                  <a:pt x="361264" y="2479147"/>
                </a:cubicBezTo>
                <a:cubicBezTo>
                  <a:pt x="355824" y="2487060"/>
                  <a:pt x="345686" y="2493489"/>
                  <a:pt x="330850" y="2498434"/>
                </a:cubicBezTo>
                <a:cubicBezTo>
                  <a:pt x="316014" y="2503379"/>
                  <a:pt x="296974" y="2507336"/>
                  <a:pt x="273730" y="2510303"/>
                </a:cubicBezTo>
                <a:cubicBezTo>
                  <a:pt x="250486" y="2513270"/>
                  <a:pt x="220567" y="2514754"/>
                  <a:pt x="183970" y="2514754"/>
                </a:cubicBezTo>
                <a:cubicBezTo>
                  <a:pt x="148363" y="2514754"/>
                  <a:pt x="118691" y="2513270"/>
                  <a:pt x="94953" y="2510303"/>
                </a:cubicBezTo>
                <a:cubicBezTo>
                  <a:pt x="71215" y="2507336"/>
                  <a:pt x="52175" y="2503379"/>
                  <a:pt x="37833" y="2498434"/>
                </a:cubicBezTo>
                <a:cubicBezTo>
                  <a:pt x="23491" y="2493489"/>
                  <a:pt x="13600" y="2487060"/>
                  <a:pt x="8160" y="2479147"/>
                </a:cubicBezTo>
                <a:cubicBezTo>
                  <a:pt x="2720" y="2471234"/>
                  <a:pt x="0" y="2462332"/>
                  <a:pt x="0" y="2452441"/>
                </a:cubicBezTo>
                <a:lnTo>
                  <a:pt x="0" y="741816"/>
                </a:lnTo>
                <a:cubicBezTo>
                  <a:pt x="0" y="691372"/>
                  <a:pt x="13353" y="652798"/>
                  <a:pt x="40058" y="626093"/>
                </a:cubicBezTo>
                <a:cubicBezTo>
                  <a:pt x="66763" y="599387"/>
                  <a:pt x="102371" y="586034"/>
                  <a:pt x="146880" y="586034"/>
                </a:cubicBezTo>
                <a:close/>
                <a:moveTo>
                  <a:pt x="8782547" y="577133"/>
                </a:moveTo>
                <a:cubicBezTo>
                  <a:pt x="8840904" y="577133"/>
                  <a:pt x="8887390" y="577875"/>
                  <a:pt x="8922009" y="579358"/>
                </a:cubicBezTo>
                <a:cubicBezTo>
                  <a:pt x="8956627" y="580842"/>
                  <a:pt x="8983579" y="584304"/>
                  <a:pt x="9002866" y="589744"/>
                </a:cubicBezTo>
                <a:cubicBezTo>
                  <a:pt x="9022154" y="595183"/>
                  <a:pt x="9036001" y="603344"/>
                  <a:pt x="9044408" y="614224"/>
                </a:cubicBezTo>
                <a:cubicBezTo>
                  <a:pt x="9052815" y="625104"/>
                  <a:pt x="9059986" y="639940"/>
                  <a:pt x="9065921" y="658732"/>
                </a:cubicBezTo>
                <a:lnTo>
                  <a:pt x="9659373" y="2360456"/>
                </a:lnTo>
                <a:cubicBezTo>
                  <a:pt x="9671242" y="2396063"/>
                  <a:pt x="9678660" y="2424252"/>
                  <a:pt x="9681627" y="2445023"/>
                </a:cubicBezTo>
                <a:cubicBezTo>
                  <a:pt x="9684595" y="2465794"/>
                  <a:pt x="9680639" y="2481372"/>
                  <a:pt x="9669758" y="2491758"/>
                </a:cubicBezTo>
                <a:cubicBezTo>
                  <a:pt x="9658879" y="2502143"/>
                  <a:pt x="9639591" y="2508572"/>
                  <a:pt x="9611897" y="2511045"/>
                </a:cubicBezTo>
                <a:cubicBezTo>
                  <a:pt x="9584203" y="2513518"/>
                  <a:pt x="9546123" y="2514754"/>
                  <a:pt x="9497657" y="2514754"/>
                </a:cubicBezTo>
                <a:cubicBezTo>
                  <a:pt x="9447214" y="2514754"/>
                  <a:pt x="9407897" y="2514012"/>
                  <a:pt x="9379709" y="2512528"/>
                </a:cubicBezTo>
                <a:cubicBezTo>
                  <a:pt x="9351520" y="2511045"/>
                  <a:pt x="9330007" y="2508077"/>
                  <a:pt x="9315171" y="2503627"/>
                </a:cubicBezTo>
                <a:cubicBezTo>
                  <a:pt x="9300334" y="2499176"/>
                  <a:pt x="9289949" y="2492994"/>
                  <a:pt x="9284014" y="2485081"/>
                </a:cubicBezTo>
                <a:cubicBezTo>
                  <a:pt x="9278080" y="2477169"/>
                  <a:pt x="9273134" y="2466783"/>
                  <a:pt x="9269178" y="2453925"/>
                </a:cubicBezTo>
                <a:lnTo>
                  <a:pt x="9140102" y="2068181"/>
                </a:lnTo>
                <a:lnTo>
                  <a:pt x="8419058" y="2068181"/>
                </a:lnTo>
                <a:lnTo>
                  <a:pt x="8297400" y="2443540"/>
                </a:lnTo>
                <a:cubicBezTo>
                  <a:pt x="8293444" y="2457387"/>
                  <a:pt x="8288251" y="2469009"/>
                  <a:pt x="8281822" y="2478405"/>
                </a:cubicBezTo>
                <a:cubicBezTo>
                  <a:pt x="8275393" y="2487801"/>
                  <a:pt x="8265007" y="2495220"/>
                  <a:pt x="8250666" y="2500659"/>
                </a:cubicBezTo>
                <a:cubicBezTo>
                  <a:pt x="8236324" y="2506099"/>
                  <a:pt x="8216048" y="2509808"/>
                  <a:pt x="8189837" y="2511787"/>
                </a:cubicBezTo>
                <a:cubicBezTo>
                  <a:pt x="8163626" y="2513765"/>
                  <a:pt x="8129255" y="2514754"/>
                  <a:pt x="8086725" y="2514754"/>
                </a:cubicBezTo>
                <a:cubicBezTo>
                  <a:pt x="8041227" y="2514754"/>
                  <a:pt x="8005620" y="2513270"/>
                  <a:pt x="7979904" y="2510303"/>
                </a:cubicBezTo>
                <a:cubicBezTo>
                  <a:pt x="7954187" y="2507336"/>
                  <a:pt x="7936383" y="2500165"/>
                  <a:pt x="7926493" y="2488790"/>
                </a:cubicBezTo>
                <a:cubicBezTo>
                  <a:pt x="7916602" y="2477416"/>
                  <a:pt x="7913140" y="2461343"/>
                  <a:pt x="7916107" y="2440572"/>
                </a:cubicBezTo>
                <a:cubicBezTo>
                  <a:pt x="7919075" y="2419801"/>
                  <a:pt x="7926493" y="2392107"/>
                  <a:pt x="7938362" y="2357489"/>
                </a:cubicBezTo>
                <a:lnTo>
                  <a:pt x="8530330" y="654281"/>
                </a:lnTo>
                <a:cubicBezTo>
                  <a:pt x="8536265" y="637467"/>
                  <a:pt x="8543188" y="623867"/>
                  <a:pt x="8551101" y="613482"/>
                </a:cubicBezTo>
                <a:cubicBezTo>
                  <a:pt x="8559014" y="603096"/>
                  <a:pt x="8571625" y="595183"/>
                  <a:pt x="8588934" y="589744"/>
                </a:cubicBezTo>
                <a:cubicBezTo>
                  <a:pt x="8606242" y="584304"/>
                  <a:pt x="8630228" y="580842"/>
                  <a:pt x="8660890" y="579358"/>
                </a:cubicBezTo>
                <a:cubicBezTo>
                  <a:pt x="8691551" y="577875"/>
                  <a:pt x="8732104" y="577133"/>
                  <a:pt x="8782547" y="577133"/>
                </a:cubicBezTo>
                <a:close/>
                <a:moveTo>
                  <a:pt x="4910714" y="577133"/>
                </a:moveTo>
                <a:cubicBezTo>
                  <a:pt x="4949288" y="577133"/>
                  <a:pt x="4980939" y="578616"/>
                  <a:pt x="5005666" y="581584"/>
                </a:cubicBezTo>
                <a:cubicBezTo>
                  <a:pt x="5030394" y="584551"/>
                  <a:pt x="5050175" y="588507"/>
                  <a:pt x="5065012" y="593453"/>
                </a:cubicBezTo>
                <a:cubicBezTo>
                  <a:pt x="5079848" y="598398"/>
                  <a:pt x="5090233" y="604827"/>
                  <a:pt x="5096168" y="612740"/>
                </a:cubicBezTo>
                <a:cubicBezTo>
                  <a:pt x="5102102" y="620653"/>
                  <a:pt x="5105070" y="630049"/>
                  <a:pt x="5105070" y="640929"/>
                </a:cubicBezTo>
                <a:lnTo>
                  <a:pt x="5105070" y="1458409"/>
                </a:lnTo>
                <a:lnTo>
                  <a:pt x="5667366" y="642413"/>
                </a:lnTo>
                <a:cubicBezTo>
                  <a:pt x="5674290" y="629554"/>
                  <a:pt x="5682697" y="618922"/>
                  <a:pt x="5692587" y="610514"/>
                </a:cubicBezTo>
                <a:cubicBezTo>
                  <a:pt x="5702478" y="602107"/>
                  <a:pt x="5715337" y="595431"/>
                  <a:pt x="5731162" y="590485"/>
                </a:cubicBezTo>
                <a:cubicBezTo>
                  <a:pt x="5746987" y="585540"/>
                  <a:pt x="5767264" y="582078"/>
                  <a:pt x="5791991" y="580100"/>
                </a:cubicBezTo>
                <a:cubicBezTo>
                  <a:pt x="5816718" y="578122"/>
                  <a:pt x="5848369" y="577133"/>
                  <a:pt x="5886943" y="577133"/>
                </a:cubicBezTo>
                <a:cubicBezTo>
                  <a:pt x="5926506" y="577133"/>
                  <a:pt x="5959146" y="578616"/>
                  <a:pt x="5984862" y="581584"/>
                </a:cubicBezTo>
                <a:cubicBezTo>
                  <a:pt x="6010579" y="584551"/>
                  <a:pt x="6031102" y="588755"/>
                  <a:pt x="6046433" y="594194"/>
                </a:cubicBezTo>
                <a:cubicBezTo>
                  <a:pt x="6061764" y="599634"/>
                  <a:pt x="6072397" y="606311"/>
                  <a:pt x="6078331" y="614224"/>
                </a:cubicBezTo>
                <a:cubicBezTo>
                  <a:pt x="6084266" y="622136"/>
                  <a:pt x="6087233" y="631038"/>
                  <a:pt x="6087233" y="640929"/>
                </a:cubicBezTo>
                <a:cubicBezTo>
                  <a:pt x="6087233" y="657743"/>
                  <a:pt x="6082782" y="675052"/>
                  <a:pt x="6073880" y="692856"/>
                </a:cubicBezTo>
                <a:cubicBezTo>
                  <a:pt x="6064979" y="710659"/>
                  <a:pt x="6048164" y="738848"/>
                  <a:pt x="6023437" y="777423"/>
                </a:cubicBezTo>
                <a:lnTo>
                  <a:pt x="5496748" y="1467311"/>
                </a:lnTo>
                <a:lnTo>
                  <a:pt x="6070913" y="2335235"/>
                </a:lnTo>
                <a:cubicBezTo>
                  <a:pt x="6092673" y="2375787"/>
                  <a:pt x="6105778" y="2402740"/>
                  <a:pt x="6110229" y="2416092"/>
                </a:cubicBezTo>
                <a:cubicBezTo>
                  <a:pt x="6114680" y="2429445"/>
                  <a:pt x="6116906" y="2440078"/>
                  <a:pt x="6116906" y="2447990"/>
                </a:cubicBezTo>
                <a:cubicBezTo>
                  <a:pt x="6116906" y="2458871"/>
                  <a:pt x="6114185" y="2468514"/>
                  <a:pt x="6108746" y="2476921"/>
                </a:cubicBezTo>
                <a:cubicBezTo>
                  <a:pt x="6103306" y="2485329"/>
                  <a:pt x="6092920" y="2492252"/>
                  <a:pt x="6077589" y="2497692"/>
                </a:cubicBezTo>
                <a:cubicBezTo>
                  <a:pt x="6062258" y="2503132"/>
                  <a:pt x="6041240" y="2507336"/>
                  <a:pt x="6014535" y="2510303"/>
                </a:cubicBezTo>
                <a:cubicBezTo>
                  <a:pt x="5987830" y="2513270"/>
                  <a:pt x="5954200" y="2514754"/>
                  <a:pt x="5913648" y="2514754"/>
                </a:cubicBezTo>
                <a:cubicBezTo>
                  <a:pt x="5849357" y="2514754"/>
                  <a:pt x="5803118" y="2512281"/>
                  <a:pt x="5774929" y="2507336"/>
                </a:cubicBezTo>
                <a:cubicBezTo>
                  <a:pt x="5746740" y="2502390"/>
                  <a:pt x="5726464" y="2494972"/>
                  <a:pt x="5714100" y="2485081"/>
                </a:cubicBezTo>
                <a:cubicBezTo>
                  <a:pt x="5701736" y="2475191"/>
                  <a:pt x="5692093" y="2463321"/>
                  <a:pt x="5685169" y="2449474"/>
                </a:cubicBezTo>
                <a:lnTo>
                  <a:pt x="5105070" y="1538525"/>
                </a:lnTo>
                <a:lnTo>
                  <a:pt x="5105070" y="2449474"/>
                </a:lnTo>
                <a:cubicBezTo>
                  <a:pt x="5105070" y="2460354"/>
                  <a:pt x="5102102" y="2469750"/>
                  <a:pt x="5096168" y="2477663"/>
                </a:cubicBezTo>
                <a:cubicBezTo>
                  <a:pt x="5090233" y="2485576"/>
                  <a:pt x="5079848" y="2492252"/>
                  <a:pt x="5065012" y="2497692"/>
                </a:cubicBezTo>
                <a:cubicBezTo>
                  <a:pt x="5050175" y="2503132"/>
                  <a:pt x="5030394" y="2507336"/>
                  <a:pt x="5005666" y="2510303"/>
                </a:cubicBezTo>
                <a:cubicBezTo>
                  <a:pt x="4980939" y="2513270"/>
                  <a:pt x="4949288" y="2514754"/>
                  <a:pt x="4910714" y="2514754"/>
                </a:cubicBezTo>
                <a:cubicBezTo>
                  <a:pt x="4873129" y="2514754"/>
                  <a:pt x="4841726" y="2513270"/>
                  <a:pt x="4816504" y="2510303"/>
                </a:cubicBezTo>
                <a:cubicBezTo>
                  <a:pt x="4791282" y="2507336"/>
                  <a:pt x="4771253" y="2503132"/>
                  <a:pt x="4756417" y="2497692"/>
                </a:cubicBezTo>
                <a:cubicBezTo>
                  <a:pt x="4741580" y="2492252"/>
                  <a:pt x="4730948" y="2485576"/>
                  <a:pt x="4724518" y="2477663"/>
                </a:cubicBezTo>
                <a:cubicBezTo>
                  <a:pt x="4718089" y="2469750"/>
                  <a:pt x="4714875" y="2460354"/>
                  <a:pt x="4714875" y="2449474"/>
                </a:cubicBezTo>
                <a:lnTo>
                  <a:pt x="4714875" y="640929"/>
                </a:lnTo>
                <a:cubicBezTo>
                  <a:pt x="4714875" y="630049"/>
                  <a:pt x="4718089" y="620653"/>
                  <a:pt x="4724518" y="612740"/>
                </a:cubicBezTo>
                <a:cubicBezTo>
                  <a:pt x="4730948" y="604827"/>
                  <a:pt x="4741580" y="598398"/>
                  <a:pt x="4756417" y="593453"/>
                </a:cubicBezTo>
                <a:cubicBezTo>
                  <a:pt x="4771253" y="588507"/>
                  <a:pt x="4791282" y="584551"/>
                  <a:pt x="4816504" y="581584"/>
                </a:cubicBezTo>
                <a:cubicBezTo>
                  <a:pt x="4841726" y="578616"/>
                  <a:pt x="4873129" y="577133"/>
                  <a:pt x="4910714" y="577133"/>
                </a:cubicBezTo>
                <a:close/>
                <a:moveTo>
                  <a:pt x="3494243" y="551911"/>
                </a:moveTo>
                <a:cubicBezTo>
                  <a:pt x="3639639" y="551911"/>
                  <a:pt x="3767973" y="571198"/>
                  <a:pt x="3879245" y="609773"/>
                </a:cubicBezTo>
                <a:cubicBezTo>
                  <a:pt x="3990517" y="648347"/>
                  <a:pt x="4083492" y="707692"/>
                  <a:pt x="4158168" y="787808"/>
                </a:cubicBezTo>
                <a:cubicBezTo>
                  <a:pt x="4232844" y="867924"/>
                  <a:pt x="4289221" y="969058"/>
                  <a:pt x="4327301" y="1091211"/>
                </a:cubicBezTo>
                <a:cubicBezTo>
                  <a:pt x="4365381" y="1213363"/>
                  <a:pt x="4384421" y="1357522"/>
                  <a:pt x="4384421" y="1523689"/>
                </a:cubicBezTo>
                <a:cubicBezTo>
                  <a:pt x="4384421" y="1682932"/>
                  <a:pt x="4364639" y="1825360"/>
                  <a:pt x="4325076" y="1950974"/>
                </a:cubicBezTo>
                <a:cubicBezTo>
                  <a:pt x="4285512" y="2076588"/>
                  <a:pt x="4226662" y="2183162"/>
                  <a:pt x="4148524" y="2270697"/>
                </a:cubicBezTo>
                <a:cubicBezTo>
                  <a:pt x="4070387" y="2358231"/>
                  <a:pt x="3973703" y="2424994"/>
                  <a:pt x="3858474" y="2470987"/>
                </a:cubicBezTo>
                <a:cubicBezTo>
                  <a:pt x="3743246" y="2516979"/>
                  <a:pt x="3609966" y="2539976"/>
                  <a:pt x="3458636" y="2539976"/>
                </a:cubicBezTo>
                <a:cubicBezTo>
                  <a:pt x="3309284" y="2539976"/>
                  <a:pt x="3178972" y="2520441"/>
                  <a:pt x="3067699" y="2481372"/>
                </a:cubicBezTo>
                <a:cubicBezTo>
                  <a:pt x="2956427" y="2442303"/>
                  <a:pt x="2863700" y="2382711"/>
                  <a:pt x="2789519" y="2302595"/>
                </a:cubicBezTo>
                <a:cubicBezTo>
                  <a:pt x="2715337" y="2222479"/>
                  <a:pt x="2659701" y="2120603"/>
                  <a:pt x="2622610" y="1996967"/>
                </a:cubicBezTo>
                <a:cubicBezTo>
                  <a:pt x="2585519" y="1873331"/>
                  <a:pt x="2566974" y="1726946"/>
                  <a:pt x="2566974" y="1557812"/>
                </a:cubicBezTo>
                <a:cubicBezTo>
                  <a:pt x="2566974" y="1402526"/>
                  <a:pt x="2586756" y="1262817"/>
                  <a:pt x="2626319" y="1138687"/>
                </a:cubicBezTo>
                <a:cubicBezTo>
                  <a:pt x="2665883" y="1014556"/>
                  <a:pt x="2724734" y="908971"/>
                  <a:pt x="2802871" y="821932"/>
                </a:cubicBezTo>
                <a:cubicBezTo>
                  <a:pt x="2881009" y="734892"/>
                  <a:pt x="2977692" y="668129"/>
                  <a:pt x="3092921" y="621642"/>
                </a:cubicBezTo>
                <a:cubicBezTo>
                  <a:pt x="3208150" y="575154"/>
                  <a:pt x="3341924" y="551911"/>
                  <a:pt x="3494243" y="551911"/>
                </a:cubicBezTo>
                <a:close/>
                <a:moveTo>
                  <a:pt x="6608122" y="0"/>
                </a:moveTo>
                <a:cubicBezTo>
                  <a:pt x="6648675" y="0"/>
                  <a:pt x="6681809" y="742"/>
                  <a:pt x="6707525" y="2226"/>
                </a:cubicBezTo>
                <a:cubicBezTo>
                  <a:pt x="6733242" y="3710"/>
                  <a:pt x="6753765" y="6182"/>
                  <a:pt x="6769096" y="9644"/>
                </a:cubicBezTo>
                <a:cubicBezTo>
                  <a:pt x="6784427" y="13106"/>
                  <a:pt x="6796296" y="17804"/>
                  <a:pt x="6804703" y="23738"/>
                </a:cubicBezTo>
                <a:cubicBezTo>
                  <a:pt x="6813110" y="29673"/>
                  <a:pt x="6821270" y="37091"/>
                  <a:pt x="6829183" y="45993"/>
                </a:cubicBezTo>
                <a:lnTo>
                  <a:pt x="7004251" y="249250"/>
                </a:lnTo>
                <a:lnTo>
                  <a:pt x="7186738" y="48960"/>
                </a:lnTo>
                <a:cubicBezTo>
                  <a:pt x="7194651" y="39070"/>
                  <a:pt x="7202811" y="30910"/>
                  <a:pt x="7211218" y="24480"/>
                </a:cubicBezTo>
                <a:cubicBezTo>
                  <a:pt x="7219625" y="18051"/>
                  <a:pt x="7231494" y="13106"/>
                  <a:pt x="7246825" y="9644"/>
                </a:cubicBezTo>
                <a:cubicBezTo>
                  <a:pt x="7262156" y="6182"/>
                  <a:pt x="7282185" y="3710"/>
                  <a:pt x="7306912" y="2226"/>
                </a:cubicBezTo>
                <a:cubicBezTo>
                  <a:pt x="7331639" y="742"/>
                  <a:pt x="7364774" y="0"/>
                  <a:pt x="7406315" y="0"/>
                </a:cubicBezTo>
                <a:cubicBezTo>
                  <a:pt x="7439944" y="0"/>
                  <a:pt x="7466649" y="1237"/>
                  <a:pt x="7486431" y="3710"/>
                </a:cubicBezTo>
                <a:cubicBezTo>
                  <a:pt x="7506213" y="6182"/>
                  <a:pt x="7520308" y="10139"/>
                  <a:pt x="7528715" y="15579"/>
                </a:cubicBezTo>
                <a:cubicBezTo>
                  <a:pt x="7537122" y="21018"/>
                  <a:pt x="7540089" y="28437"/>
                  <a:pt x="7537617" y="37833"/>
                </a:cubicBezTo>
                <a:cubicBezTo>
                  <a:pt x="7535144" y="47230"/>
                  <a:pt x="7528468" y="58357"/>
                  <a:pt x="7517588" y="71215"/>
                </a:cubicBezTo>
                <a:lnTo>
                  <a:pt x="7228280" y="388712"/>
                </a:lnTo>
                <a:cubicBezTo>
                  <a:pt x="7217399" y="401570"/>
                  <a:pt x="7205530" y="411955"/>
                  <a:pt x="7192672" y="419868"/>
                </a:cubicBezTo>
                <a:cubicBezTo>
                  <a:pt x="7179815" y="427781"/>
                  <a:pt x="7164731" y="433962"/>
                  <a:pt x="7147422" y="438413"/>
                </a:cubicBezTo>
                <a:cubicBezTo>
                  <a:pt x="7130113" y="442864"/>
                  <a:pt x="7109836" y="445831"/>
                  <a:pt x="7086593" y="447315"/>
                </a:cubicBezTo>
                <a:cubicBezTo>
                  <a:pt x="7063350" y="448799"/>
                  <a:pt x="7034913" y="449540"/>
                  <a:pt x="7001284" y="449540"/>
                </a:cubicBezTo>
                <a:cubicBezTo>
                  <a:pt x="6969633" y="449540"/>
                  <a:pt x="6942928" y="449046"/>
                  <a:pt x="6921168" y="448057"/>
                </a:cubicBezTo>
                <a:cubicBezTo>
                  <a:pt x="6899408" y="447068"/>
                  <a:pt x="6880863" y="444348"/>
                  <a:pt x="6865532" y="439897"/>
                </a:cubicBezTo>
                <a:cubicBezTo>
                  <a:pt x="6850201" y="435446"/>
                  <a:pt x="6836848" y="429017"/>
                  <a:pt x="6825474" y="420610"/>
                </a:cubicBezTo>
                <a:cubicBezTo>
                  <a:pt x="6814100" y="412203"/>
                  <a:pt x="6801983" y="401570"/>
                  <a:pt x="6789125" y="388712"/>
                </a:cubicBezTo>
                <a:lnTo>
                  <a:pt x="6495366" y="71215"/>
                </a:lnTo>
                <a:cubicBezTo>
                  <a:pt x="6482508" y="56378"/>
                  <a:pt x="6474842" y="44262"/>
                  <a:pt x="6472370" y="34866"/>
                </a:cubicBezTo>
                <a:cubicBezTo>
                  <a:pt x="6469897" y="25469"/>
                  <a:pt x="6472865" y="18299"/>
                  <a:pt x="6481272" y="13353"/>
                </a:cubicBezTo>
                <a:cubicBezTo>
                  <a:pt x="6489679" y="8408"/>
                  <a:pt x="6504515" y="4946"/>
                  <a:pt x="6525781" y="2968"/>
                </a:cubicBezTo>
                <a:cubicBezTo>
                  <a:pt x="6547046" y="989"/>
                  <a:pt x="6574493" y="0"/>
                  <a:pt x="660812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570E1E04-1A69-D7E6-C924-4445E05F1FBE}"/>
              </a:ext>
            </a:extLst>
          </p:cNvPr>
          <p:cNvSpPr txBox="1"/>
          <p:nvPr/>
        </p:nvSpPr>
        <p:spPr>
          <a:xfrm>
            <a:off x="975624" y="7708976"/>
            <a:ext cx="10912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latin typeface="Century" panose="02040604050505020304" pitchFamily="18" charset="0"/>
              </a:rPr>
              <a:t>ZVÍŘATA</a:t>
            </a:r>
          </a:p>
          <a:p>
            <a:endParaRPr lang="cs-CZ" sz="4400" b="1" dirty="0">
              <a:latin typeface="Century" panose="020406040505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Žijí zde zvířata jako na jiných vodních plochách, ale i druhy, které jinde neuvidíme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Mezi ptáky jsou to např. volavka obecná, čáp obecný, kachna divoká …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D557A6E5-9494-C2D2-6963-3E3743B3EC2D}"/>
              </a:ext>
            </a:extLst>
          </p:cNvPr>
          <p:cNvSpPr txBox="1"/>
          <p:nvPr/>
        </p:nvSpPr>
        <p:spPr>
          <a:xfrm>
            <a:off x="672048" y="8416610"/>
            <a:ext cx="8360021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latin typeface="Century" panose="02040604050505020304" pitchFamily="18" charset="0"/>
              </a:rPr>
              <a:t>ROSTLINY</a:t>
            </a:r>
          </a:p>
          <a:p>
            <a:endParaRPr lang="cs-CZ" sz="4400" b="1" dirty="0">
              <a:latin typeface="Century" panose="020406040505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Mezi </a:t>
            </a:r>
            <a:r>
              <a:rPr lang="cs-CZ" sz="4400" b="1" dirty="0" err="1">
                <a:latin typeface="Century" panose="02040604050505020304" pitchFamily="18" charset="0"/>
              </a:rPr>
              <a:t>krásňe</a:t>
            </a:r>
            <a:r>
              <a:rPr lang="cs-CZ" sz="4400" b="1" dirty="0">
                <a:latin typeface="Century" panose="02040604050505020304" pitchFamily="18" charset="0"/>
              </a:rPr>
              <a:t> kvetoucí rostliny </a:t>
            </a:r>
            <a:r>
              <a:rPr lang="cs-CZ" sz="4400" b="1" dirty="0" err="1">
                <a:latin typeface="Century" panose="02040604050505020304" pitchFamily="18" charset="0"/>
              </a:rPr>
              <a:t>mokřaadů</a:t>
            </a:r>
            <a:r>
              <a:rPr lang="cs-CZ" sz="4400" b="1" dirty="0">
                <a:latin typeface="Century" panose="02040604050505020304" pitchFamily="18" charset="0"/>
              </a:rPr>
              <a:t> patří 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 err="1">
                <a:latin typeface="Century" panose="02040604050505020304" pitchFamily="18" charset="0"/>
              </a:rPr>
              <a:t>Prstnatec</a:t>
            </a:r>
            <a:r>
              <a:rPr lang="cs-CZ" sz="4400" b="1" dirty="0">
                <a:latin typeface="Century" panose="02040604050505020304" pitchFamily="18" charset="0"/>
              </a:rPr>
              <a:t> májový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Kosatec sibiřský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Blatouch bahenní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>
                <a:latin typeface="Century" panose="02040604050505020304" pitchFamily="18" charset="0"/>
              </a:rPr>
              <a:t>Mezi další rostliny patří lekníny či vrba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4400" b="1" dirty="0">
              <a:latin typeface="Century" panose="02040604050505020304" pitchFamily="18" charset="0"/>
            </a:endParaRPr>
          </a:p>
        </p:txBody>
      </p:sp>
      <p:pic>
        <p:nvPicPr>
          <p:cNvPr id="2050" name="Picture 2" descr="DACTYLORHIZA MAJALIS subsp. TURFOSA F. Proch. – prstnatec májový rašelinný  / vstavačovec májový | BOTANY.cz">
            <a:extLst>
              <a:ext uri="{FF2B5EF4-FFF2-40B4-BE49-F238E27FC236}">
                <a16:creationId xmlns:a16="http://schemas.microsoft.com/office/drawing/2014/main" xmlns="" id="{AB918F33-7912-2231-9136-001996EA2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98338" y="9041502"/>
            <a:ext cx="3747893" cy="280681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F320EABC-A339-8804-B075-96382B2134F9}"/>
              </a:ext>
            </a:extLst>
          </p:cNvPr>
          <p:cNvSpPr txBox="1"/>
          <p:nvPr/>
        </p:nvSpPr>
        <p:spPr>
          <a:xfrm>
            <a:off x="303576" y="7955481"/>
            <a:ext cx="754015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latin typeface="Century" panose="02040604050505020304" pitchFamily="18" charset="0"/>
              </a:rPr>
              <a:t>MOKŘADY V ČR</a:t>
            </a:r>
          </a:p>
          <a:p>
            <a:endParaRPr lang="cs-CZ" sz="4400" dirty="0">
              <a:latin typeface="Century" panose="020406040505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dirty="0">
                <a:latin typeface="Century" panose="02040604050505020304" pitchFamily="18" charset="0"/>
              </a:rPr>
              <a:t>Největší mokřad </a:t>
            </a:r>
            <a:r>
              <a:rPr lang="cs-CZ" sz="4400" dirty="0" err="1">
                <a:latin typeface="Century" panose="02040604050505020304" pitchFamily="18" charset="0"/>
              </a:rPr>
              <a:t>čr</a:t>
            </a:r>
            <a:r>
              <a:rPr lang="cs-CZ" sz="4400" dirty="0">
                <a:latin typeface="Century" panose="02040604050505020304" pitchFamily="18" charset="0"/>
              </a:rPr>
              <a:t> se nachází v oblast národního parku</a:t>
            </a:r>
          </a:p>
          <a:p>
            <a:r>
              <a:rPr lang="cs-CZ" sz="4400" dirty="0">
                <a:latin typeface="Century" panose="02040604050505020304" pitchFamily="18" charset="0"/>
              </a:rPr>
              <a:t>	 </a:t>
            </a:r>
            <a:r>
              <a:rPr lang="cs-CZ" sz="4400" dirty="0" err="1">
                <a:latin typeface="Century" panose="02040604050505020304" pitchFamily="18" charset="0"/>
              </a:rPr>
              <a:t>podyjía</a:t>
            </a:r>
            <a:r>
              <a:rPr lang="cs-CZ" sz="4400" dirty="0">
                <a:latin typeface="Century" panose="02040604050505020304" pitchFamily="18" charset="0"/>
              </a:rPr>
              <a:t> má cca </a:t>
            </a:r>
          </a:p>
          <a:p>
            <a:r>
              <a:rPr lang="cs-CZ" sz="4400" dirty="0">
                <a:latin typeface="Century" panose="02040604050505020304" pitchFamily="18" charset="0"/>
              </a:rPr>
              <a:t>	11 525 ha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dirty="0">
                <a:latin typeface="Century" panose="02040604050505020304" pitchFamily="18" charset="0"/>
              </a:rPr>
              <a:t>V </a:t>
            </a:r>
            <a:r>
              <a:rPr lang="cs-CZ" sz="4400" dirty="0" err="1">
                <a:latin typeface="Century" panose="02040604050505020304" pitchFamily="18" charset="0"/>
              </a:rPr>
              <a:t>čr</a:t>
            </a:r>
            <a:r>
              <a:rPr lang="cs-CZ" sz="4400" dirty="0">
                <a:latin typeface="Century" panose="02040604050505020304" pitchFamily="18" charset="0"/>
              </a:rPr>
              <a:t> je pouze 14 větších mokřadů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AFBA4E5-068E-A8C6-3E83-E5D5DF086212}"/>
              </a:ext>
            </a:extLst>
          </p:cNvPr>
          <p:cNvSpPr txBox="1"/>
          <p:nvPr/>
        </p:nvSpPr>
        <p:spPr>
          <a:xfrm>
            <a:off x="1636295" y="2021305"/>
            <a:ext cx="928837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DĚKUJEME ZA POZORNOST</a:t>
            </a:r>
          </a:p>
          <a:p>
            <a:endParaRPr lang="cs-CZ" sz="6000" b="1" dirty="0"/>
          </a:p>
          <a:p>
            <a:endParaRPr lang="cs-CZ" sz="6000" b="1" dirty="0"/>
          </a:p>
          <a:p>
            <a:r>
              <a:rPr lang="cs-CZ" sz="2000" b="1" dirty="0"/>
              <a:t>													</a:t>
            </a:r>
            <a:r>
              <a:rPr lang="cs-CZ" sz="2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JUHAŇÁK, FERANEC, ČUPORT</a:t>
            </a:r>
          </a:p>
        </p:txBody>
      </p:sp>
    </p:spTree>
    <p:extLst>
      <p:ext uri="{BB962C8B-B14F-4D97-AF65-F5344CB8AC3E}">
        <p14:creationId xmlns:p14="http://schemas.microsoft.com/office/powerpoint/2010/main" xmlns="" val="25172975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33</TotalTime>
  <Words>280</Words>
  <Application>Microsoft Office PowerPoint</Application>
  <PresentationFormat>Vlastní</PresentationFormat>
  <Paragraphs>71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Office</vt:lpstr>
      <vt:lpstr>Snímek 1</vt:lpstr>
      <vt:lpstr>Snímek 2</vt:lpstr>
      <vt:lpstr>Snímek 3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1</dc:creator>
  <cp:lastModifiedBy>Alena</cp:lastModifiedBy>
  <cp:revision>3</cp:revision>
  <dcterms:created xsi:type="dcterms:W3CDTF">2023-10-31T11:35:37Z</dcterms:created>
  <dcterms:modified xsi:type="dcterms:W3CDTF">2023-11-12T18:09:07Z</dcterms:modified>
</cp:coreProperties>
</file>