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9" r:id="rId4"/>
    <p:sldId id="260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3" d="100"/>
          <a:sy n="73" d="100"/>
        </p:scale>
        <p:origin x="-1980" y="-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ACFD-FECC-4EE6-8CC9-2ADEF91BC678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A704-10BC-4120-83BC-31203FAC08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497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ACFD-FECC-4EE6-8CC9-2ADEF91BC678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A704-10BC-4120-83BC-31203FAC08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8396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ACFD-FECC-4EE6-8CC9-2ADEF91BC678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A704-10BC-4120-83BC-31203FAC08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0150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ACFD-FECC-4EE6-8CC9-2ADEF91BC678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A704-10BC-4120-83BC-31203FAC08F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01307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ACFD-FECC-4EE6-8CC9-2ADEF91BC678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A704-10BC-4120-83BC-31203FAC08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28538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ACFD-FECC-4EE6-8CC9-2ADEF91BC678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A704-10BC-4120-83BC-31203FAC08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60652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ACFD-FECC-4EE6-8CC9-2ADEF91BC678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A704-10BC-4120-83BC-31203FAC08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1180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ACFD-FECC-4EE6-8CC9-2ADEF91BC678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A704-10BC-4120-83BC-31203FAC08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776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ACFD-FECC-4EE6-8CC9-2ADEF91BC678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A704-10BC-4120-83BC-31203FAC08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8061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ACFD-FECC-4EE6-8CC9-2ADEF91BC678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A704-10BC-4120-83BC-31203FAC08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136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ACFD-FECC-4EE6-8CC9-2ADEF91BC678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A704-10BC-4120-83BC-31203FAC08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3911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ACFD-FECC-4EE6-8CC9-2ADEF91BC678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A704-10BC-4120-83BC-31203FAC08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7446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ACFD-FECC-4EE6-8CC9-2ADEF91BC678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A704-10BC-4120-83BC-31203FAC08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1113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ACFD-FECC-4EE6-8CC9-2ADEF91BC678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A704-10BC-4120-83BC-31203FAC08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5730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ACFD-FECC-4EE6-8CC9-2ADEF91BC678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A704-10BC-4120-83BC-31203FAC08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4986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ACFD-FECC-4EE6-8CC9-2ADEF91BC678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A704-10BC-4120-83BC-31203FAC08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6122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ACFD-FECC-4EE6-8CC9-2ADEF91BC678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A704-10BC-4120-83BC-31203FAC08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9587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2B6ACFD-FECC-4EE6-8CC9-2ADEF91BC678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1AFA704-10BC-4120-83BC-31203FAC08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57590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D8287B-071C-7F10-F605-1E0D5C26C7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204E496-D1DC-490C-ECA5-E55B8A711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Free fotobanka : plamen, oheň, písmo, plameny, kadidelnice, geologický ...">
            <a:extLst>
              <a:ext uri="{FF2B5EF4-FFF2-40B4-BE49-F238E27FC236}">
                <a16:creationId xmlns:a16="http://schemas.microsoft.com/office/drawing/2014/main" xmlns="" id="{5B0EA30F-7D3A-D6B6-4A7D-F33471D7E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17906" y="-1285072"/>
            <a:ext cx="14792887" cy="942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8B738E50-0A41-F784-55C0-351F7EF716D1}"/>
              </a:ext>
            </a:extLst>
          </p:cNvPr>
          <p:cNvSpPr txBox="1"/>
          <p:nvPr/>
        </p:nvSpPr>
        <p:spPr>
          <a:xfrm>
            <a:off x="1613210" y="2497976"/>
            <a:ext cx="96512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500" dirty="0">
                <a:solidFill>
                  <a:schemeClr val="bg1"/>
                </a:solidFill>
                <a:latin typeface="Sitka Text Semibold" pitchFamily="2" charset="0"/>
              </a:rPr>
              <a:t>NEVYHOŘTE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FD476846-3CC8-2B3C-9536-B5BA2B6DCD68}"/>
              </a:ext>
            </a:extLst>
          </p:cNvPr>
          <p:cNvSpPr txBox="1"/>
          <p:nvPr/>
        </p:nvSpPr>
        <p:spPr>
          <a:xfrm>
            <a:off x="1016787" y="4056998"/>
            <a:ext cx="1171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Sitka Small Semibold" pitchFamily="2" charset="0"/>
              </a:rPr>
              <a:t>JAK SPRÁVNĚ ZACHÁZET S MOBILNÍM TELEFONEM A ZABRÁNIT MOŽNÉMU VYHOŘENÍ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8CB61223-3E61-A9DC-C806-98513C7EA1F3}"/>
              </a:ext>
            </a:extLst>
          </p:cNvPr>
          <p:cNvSpPr txBox="1"/>
          <p:nvPr/>
        </p:nvSpPr>
        <p:spPr>
          <a:xfrm>
            <a:off x="8278851" y="6246172"/>
            <a:ext cx="3062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chemeClr val="bg1"/>
                </a:solidFill>
              </a:rPr>
              <a:t>Juhaňáková</a:t>
            </a:r>
            <a:r>
              <a:rPr lang="cs-CZ" sz="2400" dirty="0">
                <a:solidFill>
                  <a:schemeClr val="bg1"/>
                </a:solidFill>
              </a:rPr>
              <a:t> Ema</a:t>
            </a:r>
          </a:p>
        </p:txBody>
      </p:sp>
    </p:spTree>
    <p:extLst>
      <p:ext uri="{BB962C8B-B14F-4D97-AF65-F5344CB8AC3E}">
        <p14:creationId xmlns:p14="http://schemas.microsoft.com/office/powerpoint/2010/main" xmlns="" val="132893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1832427-DB30-05EE-FCF6-AA587EE2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06" y="430439"/>
            <a:ext cx="11255188" cy="1284381"/>
          </a:xfrm>
        </p:spPr>
        <p:txBody>
          <a:bodyPr/>
          <a:lstStyle/>
          <a:p>
            <a:r>
              <a:rPr lang="cs-CZ" b="1" dirty="0">
                <a:latin typeface="Sitka Subheading Semibold" pitchFamily="2" charset="0"/>
              </a:rPr>
              <a:t>ZÁSADY NABÍJENÍ MOBILNÍHO TELEFONU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6C8714E-BF4D-E7C6-7555-0B34B4CE4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06" y="1959429"/>
            <a:ext cx="7359412" cy="4288971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Century" panose="02040604050505020304" pitchFamily="18" charset="0"/>
              </a:rPr>
              <a:t>KDYŽ JE MOBIL NABITÝ, NENECHÁVEJTE HO NA NABÍJEČCE ABY SE NEPŘEHŘÁL</a:t>
            </a:r>
          </a:p>
          <a:p>
            <a:r>
              <a:rPr lang="cs-CZ" sz="3200" dirty="0">
                <a:latin typeface="Century" panose="02040604050505020304" pitchFamily="18" charset="0"/>
              </a:rPr>
              <a:t>PŘI NABÍJENÍ SUNDEJTE OBAL MOBILU</a:t>
            </a:r>
          </a:p>
          <a:p>
            <a:endParaRPr lang="cs-CZ" dirty="0"/>
          </a:p>
        </p:txBody>
      </p:sp>
      <p:pic>
        <p:nvPicPr>
          <p:cNvPr id="2050" name="Picture 2" descr="Pin em :P">
            <a:extLst>
              <a:ext uri="{FF2B5EF4-FFF2-40B4-BE49-F238E27FC236}">
                <a16:creationId xmlns:a16="http://schemas.microsoft.com/office/drawing/2014/main" xmlns="" id="{2CCCF05D-CD49-0158-F5D4-B4526B9CD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7909" y="1545131"/>
            <a:ext cx="3449124" cy="233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ooe songs from my favorite album and get a boyfriend (updated) - Quiz ...">
            <a:extLst>
              <a:ext uri="{FF2B5EF4-FFF2-40B4-BE49-F238E27FC236}">
                <a16:creationId xmlns:a16="http://schemas.microsoft.com/office/drawing/2014/main" xmlns="" id="{014E4DE2-5B2B-7959-B902-0B65238CD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" r="6244" b="11751"/>
          <a:stretch/>
        </p:blipFill>
        <p:spPr bwMode="auto">
          <a:xfrm>
            <a:off x="7777909" y="4147192"/>
            <a:ext cx="3449124" cy="220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002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20B1359-19C9-867B-9C24-83949E773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8668"/>
            <a:ext cx="11201400" cy="1420132"/>
          </a:xfrm>
        </p:spPr>
        <p:txBody>
          <a:bodyPr/>
          <a:lstStyle/>
          <a:p>
            <a:r>
              <a:rPr lang="cs-CZ" b="1" dirty="0">
                <a:latin typeface="Sitka Subheading Semibold" pitchFamily="2" charset="0"/>
              </a:rPr>
              <a:t>ZÁSADY NABÍJENÍ MOBILNÍHO TELEFONU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1B3519C-3700-A9BB-053A-A72D1D0FB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6" y="2623368"/>
            <a:ext cx="6672944" cy="4234631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Century" panose="02040604050505020304" pitchFamily="18" charset="0"/>
              </a:rPr>
              <a:t>TELEFON SE DOPORUČUJE NABÍJET KDYŽ JE BATERIE SNÍŽENA NA 20- 30% A PŘESTAT NABÍJET KDYŽ BATERIE DOSÁHNE 80-90%</a:t>
            </a:r>
          </a:p>
        </p:txBody>
      </p:sp>
      <p:pic>
        <p:nvPicPr>
          <p:cNvPr id="1026" name="Picture 2" descr="Jak si nastavit automatické zastavení nabíjení na iPhonu - AppleKing Blog">
            <a:extLst>
              <a:ext uri="{FF2B5EF4-FFF2-40B4-BE49-F238E27FC236}">
                <a16:creationId xmlns:a16="http://schemas.microsoft.com/office/drawing/2014/main" xmlns="" id="{0E9D7918-2F26-2D30-D294-A66A4D169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892" b="-260"/>
          <a:stretch/>
        </p:blipFill>
        <p:spPr bwMode="auto">
          <a:xfrm>
            <a:off x="7307856" y="2067018"/>
            <a:ext cx="4061552" cy="423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050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BB0E5C-B5B6-5041-3A34-DEE724A61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all Me Phone Sticker by radio FM4 for iOS &amp; Android | GIPHY">
            <a:extLst>
              <a:ext uri="{FF2B5EF4-FFF2-40B4-BE49-F238E27FC236}">
                <a16:creationId xmlns:a16="http://schemas.microsoft.com/office/drawing/2014/main" xmlns="" id="{D493B845-C456-D8AD-3BBC-7BE3B80772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7508" y="3480226"/>
            <a:ext cx="3438910" cy="343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lefon telefone GIF - Auf GIFER finden">
            <a:extLst>
              <a:ext uri="{FF2B5EF4-FFF2-40B4-BE49-F238E27FC236}">
                <a16:creationId xmlns:a16="http://schemas.microsoft.com/office/drawing/2014/main" xmlns="" id="{DA195494-CB28-A681-4807-E6DE3E5E9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464" y="609601"/>
            <a:ext cx="5077970" cy="285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ysterie opgelost: hoe komt Almelo aan netnummer 0546?">
            <a:extLst>
              <a:ext uri="{FF2B5EF4-FFF2-40B4-BE49-F238E27FC236}">
                <a16:creationId xmlns:a16="http://schemas.microsoft.com/office/drawing/2014/main" xmlns="" id="{B3CC4351-AC94-EE95-1D78-DF4DD84F5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95" t="3334" r="5120" b="4779"/>
          <a:stretch/>
        </p:blipFill>
        <p:spPr bwMode="auto">
          <a:xfrm>
            <a:off x="550843" y="3663109"/>
            <a:ext cx="3850723" cy="298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elephone Ringing GIF by Philippa Rice - Find &amp; Share on GIPHY">
            <a:extLst>
              <a:ext uri="{FF2B5EF4-FFF2-40B4-BE49-F238E27FC236}">
                <a16:creationId xmlns:a16="http://schemas.microsoft.com/office/drawing/2014/main" xmlns="" id="{DF9BA419-E98C-CBF7-2DCF-7C502B6BE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4237" y="634886"/>
            <a:ext cx="3438910" cy="27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hone_animated — 24 Автор (24 Author)">
            <a:extLst>
              <a:ext uri="{FF2B5EF4-FFF2-40B4-BE49-F238E27FC236}">
                <a16:creationId xmlns:a16="http://schemas.microsoft.com/office/drawing/2014/main" xmlns="" id="{8A9B8C35-803C-3E3C-7C1C-53DB806DE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7534" y="2424713"/>
            <a:ext cx="4286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/F/ f, ph | Baamboozle - Baamboozle | The Most Fun Classroom Games!">
            <a:extLst>
              <a:ext uri="{FF2B5EF4-FFF2-40B4-BE49-F238E27FC236}">
                <a16:creationId xmlns:a16="http://schemas.microsoft.com/office/drawing/2014/main" xmlns="" id="{D2E8A1CF-FF6A-C8D8-FE42-42B8F9741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8950" y="0"/>
            <a:ext cx="2606843" cy="260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Telefony: obrazki ruchome, animowane gify i animacje &amp; 100% DARMO!">
            <a:extLst>
              <a:ext uri="{FF2B5EF4-FFF2-40B4-BE49-F238E27FC236}">
                <a16:creationId xmlns:a16="http://schemas.microsoft.com/office/drawing/2014/main" xmlns="" id="{5141F6B2-1401-6C7E-DDBA-78EA62C22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863" y="3907568"/>
            <a:ext cx="1814194" cy="252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536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3869D01-1890-9C56-4AC8-B9DA098B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E13DB05-A5D1-67A0-8C92-9E5FE9101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6" y="2155371"/>
            <a:ext cx="7019900" cy="3840480"/>
          </a:xfrm>
        </p:spPr>
        <p:txBody>
          <a:bodyPr/>
          <a:lstStyle/>
          <a:p>
            <a:r>
              <a:rPr lang="cs-CZ" sz="2800" dirty="0"/>
              <a:t>Pokud se telefon přehřeje, zdrojem tepla bývá procesor, baterie nebo obrazovka</a:t>
            </a:r>
          </a:p>
          <a:p>
            <a:r>
              <a:rPr lang="cs-CZ" sz="2800" dirty="0">
                <a:latin typeface="Century" panose="02040604050505020304" pitchFamily="18" charset="0"/>
              </a:rPr>
              <a:t>Nenabíjejte mobil přes noc</a:t>
            </a:r>
          </a:p>
          <a:p>
            <a:r>
              <a:rPr lang="cs-CZ" sz="2800" dirty="0">
                <a:latin typeface="Century" panose="02040604050505020304" pitchFamily="18" charset="0"/>
              </a:rPr>
              <a:t>Nadměrné nabíjení snižuje životnost</a:t>
            </a:r>
          </a:p>
          <a:p>
            <a:endParaRPr lang="cs-CZ" sz="2400" dirty="0"/>
          </a:p>
          <a:p>
            <a:pPr marL="36900" indent="0">
              <a:buNone/>
            </a:pPr>
            <a:endParaRPr lang="cs-CZ" sz="2400" dirty="0"/>
          </a:p>
          <a:p>
            <a:endParaRPr lang="cs-CZ" dirty="0"/>
          </a:p>
        </p:txBody>
      </p:sp>
      <p:pic>
        <p:nvPicPr>
          <p:cNvPr id="2052" name="Picture 4" descr="Risk. Character balancing on a boxes with word risk , #Affiliate, # ...">
            <a:extLst>
              <a:ext uri="{FF2B5EF4-FFF2-40B4-BE49-F238E27FC236}">
                <a16:creationId xmlns:a16="http://schemas.microsoft.com/office/drawing/2014/main" xmlns="" id="{FD5E04FB-99B0-9D0D-724B-A8DEB9A1A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7149" y="1293223"/>
            <a:ext cx="3595235" cy="47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706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A61B2A-F137-E176-C70D-71F34C0D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783770"/>
            <a:ext cx="10353762" cy="1031967"/>
          </a:xfrm>
        </p:spPr>
        <p:txBody>
          <a:bodyPr/>
          <a:lstStyle/>
          <a:p>
            <a:r>
              <a:rPr lang="cs-CZ" dirty="0"/>
              <a:t>ZAJÍMAVOSTI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69D1FBB-4ECA-FB21-8275-301B5DC06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573" y="2103120"/>
            <a:ext cx="5812427" cy="4520573"/>
          </a:xfrm>
        </p:spPr>
        <p:txBody>
          <a:bodyPr>
            <a:normAutofit fontScale="62500" lnSpcReduction="20000"/>
          </a:bodyPr>
          <a:lstStyle/>
          <a:p>
            <a:r>
              <a:rPr lang="cs-CZ" sz="5100" dirty="0"/>
              <a:t>Baterie se nenachází jen v mobilu. Baterie se může nacházet např.: v elektrické koloběžce…</a:t>
            </a:r>
          </a:p>
          <a:p>
            <a:r>
              <a:rPr lang="cs-CZ" sz="5100" dirty="0"/>
              <a:t>Rozbité mobily a další spotřebiče můžeme dát např.: na sběrný dvůr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400" dirty="0"/>
          </a:p>
          <a:p>
            <a:pPr marL="36900" indent="0">
              <a:buNone/>
            </a:pPr>
            <a:r>
              <a:rPr lang="cs-CZ" dirty="0"/>
              <a:t>                                                                                                                    </a:t>
            </a:r>
          </a:p>
        </p:txBody>
      </p:sp>
      <p:pic>
        <p:nvPicPr>
          <p:cNvPr id="1026" name="Picture 2" descr="超过 1900000 张关于“一群一起使用和看手机的年轻人”和“手机”的免费图片 - Pixabay">
            <a:extLst>
              <a:ext uri="{FF2B5EF4-FFF2-40B4-BE49-F238E27FC236}">
                <a16:creationId xmlns:a16="http://schemas.microsoft.com/office/drawing/2014/main" xmlns="" id="{B910483C-1C92-D9E9-6027-28EE32494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1142" y="756140"/>
            <a:ext cx="2119194" cy="211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akaz stosowania inteligentny telefon — Grafika wektorowa © 09910190 ...">
            <a:extLst>
              <a:ext uri="{FF2B5EF4-FFF2-40B4-BE49-F238E27FC236}">
                <a16:creationId xmlns:a16="http://schemas.microsoft.com/office/drawing/2014/main" xmlns="" id="{5D57DE3B-5EE8-8676-7779-875B730A1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0358" y="3532416"/>
            <a:ext cx="2860763" cy="28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957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515932-2B1E-5AFA-9872-6AFC5261C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373190"/>
          </a:xfrm>
        </p:spPr>
        <p:txBody>
          <a:bodyPr/>
          <a:lstStyle/>
          <a:p>
            <a:r>
              <a:rPr lang="cs-CZ" dirty="0"/>
              <a:t>TEĎ UŽ </a:t>
            </a:r>
            <a:r>
              <a:rPr lang="cs-CZ" dirty="0" smtClean="0"/>
              <a:t>VÍM, </a:t>
            </a:r>
            <a:r>
              <a:rPr lang="cs-CZ" dirty="0"/>
              <a:t>ŽE NEVYHOŘÍM</a:t>
            </a:r>
          </a:p>
        </p:txBody>
      </p:sp>
    </p:spTree>
    <p:extLst>
      <p:ext uri="{BB962C8B-B14F-4D97-AF65-F5344CB8AC3E}">
        <p14:creationId xmlns:p14="http://schemas.microsoft.com/office/powerpoint/2010/main" xmlns="" val="1269872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Břidlice</Template>
  <TotalTime>126</TotalTime>
  <Words>117</Words>
  <Application>Microsoft Office PowerPoint</Application>
  <PresentationFormat>Vlastní</PresentationFormat>
  <Paragraphs>21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Břidlice</vt:lpstr>
      <vt:lpstr>Snímek 1</vt:lpstr>
      <vt:lpstr>ZÁSADY NABÍJENÍ MOBILNÍHO TELEFONU</vt:lpstr>
      <vt:lpstr>ZÁSADY NABÍJENÍ MOBILNÍHO TELEFONU</vt:lpstr>
      <vt:lpstr>Snímek 4</vt:lpstr>
      <vt:lpstr>RIZIKA</vt:lpstr>
      <vt:lpstr>ZAJÍMAVOSTI</vt:lpstr>
      <vt:lpstr>TEĎ UŽ VÍM, ŽE NEVYHOŘÍM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zak</dc:creator>
  <cp:lastModifiedBy>Alena</cp:lastModifiedBy>
  <cp:revision>6</cp:revision>
  <dcterms:created xsi:type="dcterms:W3CDTF">2024-12-02T08:12:15Z</dcterms:created>
  <dcterms:modified xsi:type="dcterms:W3CDTF">2024-12-10T18:06:31Z</dcterms:modified>
</cp:coreProperties>
</file>