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36D-D11E-4412-8D9C-B9BB6A0C39D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038F-31E0-423E-BF3E-EBBECF936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396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36D-D11E-4412-8D9C-B9BB6A0C39D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038F-31E0-423E-BF3E-EBBECF936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19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36D-D11E-4412-8D9C-B9BB6A0C39D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038F-31E0-423E-BF3E-EBBECF936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553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36D-D11E-4412-8D9C-B9BB6A0C39D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038F-31E0-423E-BF3E-EBBECF936196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7011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36D-D11E-4412-8D9C-B9BB6A0C39D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038F-31E0-423E-BF3E-EBBECF936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2223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36D-D11E-4412-8D9C-B9BB6A0C39D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038F-31E0-423E-BF3E-EBBECF936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023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36D-D11E-4412-8D9C-B9BB6A0C39D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038F-31E0-423E-BF3E-EBBECF936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08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36D-D11E-4412-8D9C-B9BB6A0C39D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038F-31E0-423E-BF3E-EBBECF936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8972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36D-D11E-4412-8D9C-B9BB6A0C39D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038F-31E0-423E-BF3E-EBBECF936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7146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36D-D11E-4412-8D9C-B9BB6A0C39D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038F-31E0-423E-BF3E-EBBECF936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75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36D-D11E-4412-8D9C-B9BB6A0C39D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038F-31E0-423E-BF3E-EBBECF936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516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36D-D11E-4412-8D9C-B9BB6A0C39D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038F-31E0-423E-BF3E-EBBECF936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657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36D-D11E-4412-8D9C-B9BB6A0C39D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038F-31E0-423E-BF3E-EBBECF936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811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36D-D11E-4412-8D9C-B9BB6A0C39D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038F-31E0-423E-BF3E-EBBECF936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499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36D-D11E-4412-8D9C-B9BB6A0C39D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038F-31E0-423E-BF3E-EBBECF936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627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36D-D11E-4412-8D9C-B9BB6A0C39D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038F-31E0-423E-BF3E-EBBECF936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118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36D-D11E-4412-8D9C-B9BB6A0C39D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F038F-31E0-423E-BF3E-EBBECF936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393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460F36D-D11E-4412-8D9C-B9BB6A0C39D2}" type="datetimeFigureOut">
              <a:rPr lang="cs-CZ" smtClean="0"/>
              <a:t>06.12.2023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DBF038F-31E0-423E-BF3E-EBBECF9361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72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533AE4B-7495-5FFB-04C9-A4B8A2E4B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POHÁDKOVÁ POSTAVA</a:t>
            </a:r>
          </a:p>
        </p:txBody>
      </p:sp>
      <p:pic>
        <p:nvPicPr>
          <p:cNvPr id="1026" name="Picture 2" descr="Dopis kreslené ručně nakreslený obrázek Stock Vector od © lkeskinen0  168038312">
            <a:extLst>
              <a:ext uri="{FF2B5EF4-FFF2-40B4-BE49-F238E27FC236}">
                <a16:creationId xmlns:a16="http://schemas.microsoft.com/office/drawing/2014/main" id="{AE74A4A7-6C36-5C4C-8BF5-B74DCA8CA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8" t="48014" r="16155" b="9759"/>
          <a:stretch/>
        </p:blipFill>
        <p:spPr bwMode="auto">
          <a:xfrm>
            <a:off x="261400" y="1705729"/>
            <a:ext cx="2941982" cy="238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il Car Stock Clipart | Royalty-Free | FreeImages">
            <a:extLst>
              <a:ext uri="{FF2B5EF4-FFF2-40B4-BE49-F238E27FC236}">
                <a16:creationId xmlns:a16="http://schemas.microsoft.com/office/drawing/2014/main" id="{7A663D1E-B3F1-92D3-8272-5470B542A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627" y="1705729"/>
            <a:ext cx="3581052" cy="253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ČESKÁ POŠTA - POBOČKA MCELY: Obec Mcely">
            <a:extLst>
              <a:ext uri="{FF2B5EF4-FFF2-40B4-BE49-F238E27FC236}">
                <a16:creationId xmlns:a16="http://schemas.microsoft.com/office/drawing/2014/main" id="{7A4EBF60-4E4E-18EE-109A-C6F682181F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8" t="22701" r="25985" b="37205"/>
          <a:stretch/>
        </p:blipFill>
        <p:spPr bwMode="auto">
          <a:xfrm>
            <a:off x="7997708" y="4614912"/>
            <a:ext cx="3756971" cy="21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reslené kočky">
            <a:extLst>
              <a:ext uri="{FF2B5EF4-FFF2-40B4-BE49-F238E27FC236}">
                <a16:creationId xmlns:a16="http://schemas.microsoft.com/office/drawing/2014/main" id="{FD8F1C1D-9287-4CD3-A3E4-7839B144A6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7" t="16544" r="17577" b="3189"/>
          <a:stretch/>
        </p:blipFill>
        <p:spPr bwMode="auto">
          <a:xfrm>
            <a:off x="5973958" y="1818293"/>
            <a:ext cx="2199669" cy="262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52362DCE-BDC7-5C44-9202-97E452A7A7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4" t="20886" r="3159" b="27636"/>
          <a:stretch/>
        </p:blipFill>
        <p:spPr bwMode="auto">
          <a:xfrm>
            <a:off x="0" y="4285322"/>
            <a:ext cx="4567899" cy="262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ostman Pat | Heroic Benchmark Wiki | Fandom">
            <a:extLst>
              <a:ext uri="{FF2B5EF4-FFF2-40B4-BE49-F238E27FC236}">
                <a16:creationId xmlns:a16="http://schemas.microsoft.com/office/drawing/2014/main" id="{76899F2F-BD5E-5C62-9AF9-8D87098C7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86" y="1667035"/>
            <a:ext cx="2208141" cy="513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02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Školka - Pro rodiče - Bořek Stavitel | Základní škola a Mateřská škola  Prušánky">
            <a:extLst>
              <a:ext uri="{FF2B5EF4-FFF2-40B4-BE49-F238E27FC236}">
                <a16:creationId xmlns:a16="http://schemas.microsoft.com/office/drawing/2014/main" id="{3B85DA17-031C-A405-B531-28E625E441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" r="8538" b="9487"/>
          <a:stretch/>
        </p:blipFill>
        <p:spPr bwMode="auto">
          <a:xfrm>
            <a:off x="3864665" y="1960418"/>
            <a:ext cx="4258917" cy="419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naše domácí Montessori: STÍNOVÉ KARTIČKY BOŘEK STAVITEL - KE STAŽENÍ">
            <a:extLst>
              <a:ext uri="{FF2B5EF4-FFF2-40B4-BE49-F238E27FC236}">
                <a16:creationId xmlns:a16="http://schemas.microsoft.com/office/drawing/2014/main" id="{ECD376A1-2C7D-83BD-7CA8-58EBFD1B66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3" r="845" b="6652"/>
          <a:stretch/>
        </p:blipFill>
        <p:spPr bwMode="auto">
          <a:xfrm>
            <a:off x="8579128" y="1242885"/>
            <a:ext cx="2976403" cy="251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33979A4-7AB7-F5DC-2EB3-1A10A8955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844" y="185402"/>
            <a:ext cx="10310504" cy="1115739"/>
          </a:xfrm>
        </p:spPr>
        <p:txBody>
          <a:bodyPr>
            <a:normAutofit/>
          </a:bodyPr>
          <a:lstStyle/>
          <a:p>
            <a:r>
              <a:rPr lang="cs-CZ" sz="6000" dirty="0">
                <a:solidFill>
                  <a:srgbClr val="66FF33"/>
                </a:solidFill>
                <a:latin typeface="Algerian" panose="04020705040A02060702" pitchFamily="82" charset="0"/>
              </a:rPr>
              <a:t>POHÁDKOVÁ POSTAVA</a:t>
            </a:r>
          </a:p>
        </p:txBody>
      </p:sp>
      <p:pic>
        <p:nvPicPr>
          <p:cNvPr id="2050" name="Picture 2" descr="Pracovní oděvy | Přilba PP SAFETY, žlutá | ATM móda - sportovní a pracovní  móda">
            <a:extLst>
              <a:ext uri="{FF2B5EF4-FFF2-40B4-BE49-F238E27FC236}">
                <a16:creationId xmlns:a16="http://schemas.microsoft.com/office/drawing/2014/main" id="{0554D743-9C5C-31CF-CADA-B421C6AD3B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8" r="3159" b="17477"/>
          <a:stretch/>
        </p:blipFill>
        <p:spPr bwMode="auto">
          <a:xfrm>
            <a:off x="432352" y="1026207"/>
            <a:ext cx="3180522" cy="251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evyléčitelná optimistka: „Co je po jméně? ...">
            <a:extLst>
              <a:ext uri="{FF2B5EF4-FFF2-40B4-BE49-F238E27FC236}">
                <a16:creationId xmlns:a16="http://schemas.microsoft.com/office/drawing/2014/main" id="{A46C19C1-894A-D90F-D291-26C783E366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52"/>
          <a:stretch/>
        </p:blipFill>
        <p:spPr bwMode="auto">
          <a:xfrm>
            <a:off x="8964219" y="3871453"/>
            <a:ext cx="2631381" cy="263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25/26 Váša má štěstí - Bořek stavitel | Česká televize">
            <a:extLst>
              <a:ext uri="{FF2B5EF4-FFF2-40B4-BE49-F238E27FC236}">
                <a16:creationId xmlns:a16="http://schemas.microsoft.com/office/drawing/2014/main" id="{3779783E-0D56-60B4-4B7A-8EBF73C26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9" r="1147" b="1050"/>
          <a:stretch/>
        </p:blipFill>
        <p:spPr bwMode="auto">
          <a:xfrm>
            <a:off x="374373" y="3833171"/>
            <a:ext cx="3071191" cy="284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94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pka">
  <a:themeElements>
    <a:clrScheme name="Oranžová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Kapk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k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Kapka</Template>
  <TotalTime>42</TotalTime>
  <Words>4</Words>
  <Application>Microsoft Office PowerPoint</Application>
  <PresentationFormat>Širokoúhlá obrazovka</PresentationFormat>
  <Paragraphs>2</Paragraphs>
  <Slides>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</vt:i4>
      </vt:variant>
    </vt:vector>
  </HeadingPairs>
  <TitlesOfParts>
    <vt:vector size="6" baseType="lpstr">
      <vt:lpstr>Algerian</vt:lpstr>
      <vt:lpstr>Arial</vt:lpstr>
      <vt:lpstr>Tw Cen MT</vt:lpstr>
      <vt:lpstr>Kapka</vt:lpstr>
      <vt:lpstr>POHÁDKOVÁ POSTAVA</vt:lpstr>
      <vt:lpstr>POHÁDKOVÁ POSTAVA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zak8 Dyjakovice</dc:creator>
  <cp:lastModifiedBy>zak8 Dyjakovice</cp:lastModifiedBy>
  <cp:revision>4</cp:revision>
  <dcterms:created xsi:type="dcterms:W3CDTF">2023-11-29T11:06:25Z</dcterms:created>
  <dcterms:modified xsi:type="dcterms:W3CDTF">2023-12-06T11:11:09Z</dcterms:modified>
</cp:coreProperties>
</file>