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5767-62D5-6F12-0060-73F081617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41BF3A2-6DCF-1664-3644-D50CAF30F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629011-E352-7D93-4DBC-E6F7FAFD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85B2-E8A9-47B4-A733-5104EC985CB5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888D93-652E-367B-C7CF-77D59ADC2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07D3D3-1D5D-FA43-7CA2-7419A43A3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336A-66E6-4D00-9481-E5B6A3BE97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06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405375-BF58-6681-E6B0-377C7944C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0BC84A-7D00-4C52-97BF-74A23DEC1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F0A447-5FA4-F18F-489C-B026AE1F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85B2-E8A9-47B4-A733-5104EC985CB5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B8E89B-314E-CED1-FC02-6AF4F6F0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963F03-8C6C-3898-340A-32C13C62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336A-66E6-4D00-9481-E5B6A3BE97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7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925C97E-42B0-7C21-3040-FF2DD48E93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A18C3D6-7F2B-D002-4725-155A1894D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F9438F-10AE-0DD2-372D-7F3777401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85B2-E8A9-47B4-A733-5104EC985CB5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A1E4A9-C431-82FA-FFF0-44AF6CD1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BDB1B9-0FDE-1817-0A02-DCFBCDD5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336A-66E6-4D00-9481-E5B6A3BE97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49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C00C54-7268-E873-5240-51B3A9BF2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949449-1EA7-CB1E-2F56-F558972FC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C57234-C93F-D178-00B7-9C78F5F1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85B2-E8A9-47B4-A733-5104EC985CB5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9BE089-A986-3EF7-3CE4-265C2D82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87787B-CB5F-0C3A-9D05-29F49703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336A-66E6-4D00-9481-E5B6A3BE97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2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52578-B745-806F-26E9-28E11EA3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5C4674-48BA-E3A1-2450-067D6DC1A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FAF3D7-4A37-D037-FF1E-BF14DFC18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85B2-E8A9-47B4-A733-5104EC985CB5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E7AAA6-01C7-437D-405E-AECC8786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8CF42C-A035-2A8B-229B-89415C53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336A-66E6-4D00-9481-E5B6A3BE97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18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DA43D-ECF5-A04A-7F78-6A9C909E8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FF4D03-785D-23B2-C2BE-692D733B1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233D2F6-1771-61D9-E809-1FEE1EA26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3F7510-501B-D709-68D8-E49AE069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85B2-E8A9-47B4-A733-5104EC985CB5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A67B9FD-58D1-9DA4-1525-FD30705DB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5A524A-50C8-2978-617E-D9FD8FEA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336A-66E6-4D00-9481-E5B6A3BE97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83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FC5BFC-6981-8C5A-E64F-12506858F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CDACEE-7A4B-654A-EB0B-03FD71A3F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0F6E7C4-2D27-5A34-C019-9589C42AC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9EB2B93-5A06-6E88-8D29-B4F74CC55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0A5C70C-8FF2-DEFE-F16A-E71FE64B1B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AF4DEC2-5F9D-6B08-D202-E8EC6469E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85B2-E8A9-47B4-A733-5104EC985CB5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3FE3B7B-CEFF-1CEC-A0F8-2F5DD3529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66FAC64-96B0-7043-439D-1F6500BB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336A-66E6-4D00-9481-E5B6A3BE97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89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F65F3A-AB07-7D0E-E6CF-84D372A7D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2444928-39B0-6C93-B6A1-C065D492C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85B2-E8A9-47B4-A733-5104EC985CB5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3E119F8-FD97-7DE4-2481-AA3026E8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4CC7B86-679B-D074-D77F-2EBC7B1C2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336A-66E6-4D00-9481-E5B6A3BE97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1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76F6D64-8AEE-7768-71EB-0E7CB46C1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85B2-E8A9-47B4-A733-5104EC985CB5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CF20696-F2B4-F0BE-0FB7-39CFA781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D160D0B-27BD-0098-9482-51C9326F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336A-66E6-4D00-9481-E5B6A3BE97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67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09D6E1-DF3A-826F-7059-80B4CFC60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2CD180-5848-04EF-95B7-31827B5B6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7240DD-BECD-9E1D-2183-0598819EF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5A01E0F-6C28-A5EF-23F4-1683522F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85B2-E8A9-47B4-A733-5104EC985CB5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7D5945-D005-FD9C-D549-F8C85D14A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2EA7DC-D8A1-4FC6-9922-B0FD4654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336A-66E6-4D00-9481-E5B6A3BE97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6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802260-2C81-D98F-E0F3-712232ABF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91F8C17-B108-2038-61B5-165D2CD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415B477-59B8-4EFD-81B3-8BF4DCC34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54AD79-3A77-834F-9E6C-5482BA82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85B2-E8A9-47B4-A733-5104EC985CB5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D14A91-4810-FD2E-3F29-56BB99C43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9385D9-7638-EEF4-EEE4-2325A2A37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336A-66E6-4D00-9481-E5B6A3BE97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9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CF70701-57CD-615F-E1F0-3B939E289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C7E77B-86FC-4075-0E9C-ABF9B1031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9C00F2-CD1C-3F06-64AD-85C170326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B85B2-E8A9-47B4-A733-5104EC985CB5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47EEBF-1443-B5B5-F60B-FF576714E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FC7BAB-A473-8FE8-60B3-BE52AB82C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C336A-66E6-4D00-9481-E5B6A3BE97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85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FB753-2306-2C44-D76D-E70EA9EB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VÝLOV RYBNÍKA</a:t>
            </a:r>
          </a:p>
        </p:txBody>
      </p:sp>
      <p:pic>
        <p:nvPicPr>
          <p:cNvPr id="1026" name="Picture 2" descr="Věta tázací">
            <a:extLst>
              <a:ext uri="{FF2B5EF4-FFF2-40B4-BE49-F238E27FC236}">
                <a16:creationId xmlns:a16="http://schemas.microsoft.com/office/drawing/2014/main" id="{CD7646D7-1FCB-EE68-5F02-AAB5753EA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745" y="2344343"/>
            <a:ext cx="3096255" cy="336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reslený rybář s tyčinkou a ryby Stock Vector od © clairev 6077057">
            <a:extLst>
              <a:ext uri="{FF2B5EF4-FFF2-40B4-BE49-F238E27FC236}">
                <a16:creationId xmlns:a16="http://schemas.microsoft.com/office/drawing/2014/main" id="{1F12BA5A-B3F1-0116-6048-E59054C5EF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" t="1513" r="1412" b="2168"/>
          <a:stretch/>
        </p:blipFill>
        <p:spPr bwMode="auto">
          <a:xfrm>
            <a:off x="0" y="2344343"/>
            <a:ext cx="2885911" cy="30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reslená Žába Sedící Rybníku Roztomilá Obojživelná Zelená Ropucha Přírodním  Prostředí Stock Vector od © GreenSkyStudio 618876648">
            <a:extLst>
              <a:ext uri="{FF2B5EF4-FFF2-40B4-BE49-F238E27FC236}">
                <a16:creationId xmlns:a16="http://schemas.microsoft.com/office/drawing/2014/main" id="{8793D954-2D42-2699-3F7A-5AB6094AD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5467" r="5196" b="15434"/>
          <a:stretch/>
        </p:blipFill>
        <p:spPr bwMode="auto">
          <a:xfrm>
            <a:off x="2651092" y="1690688"/>
            <a:ext cx="6492566" cy="383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1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2D6583-BCA6-A6E0-0350-DE1BBB3D3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9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KAPR</a:t>
            </a:r>
          </a:p>
        </p:txBody>
      </p:sp>
      <p:pic>
        <p:nvPicPr>
          <p:cNvPr id="3" name="Picture 2" descr="Kapr obecný - Atlas ryb - Český rybářský svaz - MO Bechyně">
            <a:extLst>
              <a:ext uri="{FF2B5EF4-FFF2-40B4-BE49-F238E27FC236}">
                <a16:creationId xmlns:a16="http://schemas.microsoft.com/office/drawing/2014/main" id="{6B9DC23B-8EA6-D5FC-99D0-E3FB63EFC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t="1604" r="2101" b="2028"/>
          <a:stretch/>
        </p:blipFill>
        <p:spPr bwMode="auto">
          <a:xfrm>
            <a:off x="383519" y="1682397"/>
            <a:ext cx="11139093" cy="517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790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9F1CC2-867F-026F-0556-DCCAC8E4C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4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9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SUMEC</a:t>
            </a:r>
          </a:p>
        </p:txBody>
      </p:sp>
      <p:pic>
        <p:nvPicPr>
          <p:cNvPr id="2050" name="Picture 2" descr="Sumec velký - Atlas ryb - Český rybářský svaz - MO Bechyně">
            <a:extLst>
              <a:ext uri="{FF2B5EF4-FFF2-40B4-BE49-F238E27FC236}">
                <a16:creationId xmlns:a16="http://schemas.microsoft.com/office/drawing/2014/main" id="{147F3149-2E54-B158-5DCD-17B72D14F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t="3755" r="3865" b="3528"/>
          <a:stretch/>
        </p:blipFill>
        <p:spPr bwMode="auto">
          <a:xfrm>
            <a:off x="1791286" y="1761027"/>
            <a:ext cx="8609427" cy="49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744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1C18BF-55D4-2E0D-5229-77E15FA9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9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ŠTIKA</a:t>
            </a:r>
          </a:p>
        </p:txBody>
      </p:sp>
      <p:pic>
        <p:nvPicPr>
          <p:cNvPr id="4098" name="Picture 2" descr="Štika obecná - Atlas ryb - Český rybářský svaz - MO Bechyně">
            <a:extLst>
              <a:ext uri="{FF2B5EF4-FFF2-40B4-BE49-F238E27FC236}">
                <a16:creationId xmlns:a16="http://schemas.microsoft.com/office/drawing/2014/main" id="{2C706E07-BE2C-F9E4-DC74-78F6D3F28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95" y="2540756"/>
            <a:ext cx="11666330" cy="314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657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252671-83F5-2313-8C23-DE68D083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9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CEJN</a:t>
            </a:r>
          </a:p>
        </p:txBody>
      </p:sp>
      <p:pic>
        <p:nvPicPr>
          <p:cNvPr id="5122" name="Picture 2" descr="Cejn siný - Atlas ryb - Český rybářský svaz - MO Bechyně">
            <a:extLst>
              <a:ext uri="{FF2B5EF4-FFF2-40B4-BE49-F238E27FC236}">
                <a16:creationId xmlns:a16="http://schemas.microsoft.com/office/drawing/2014/main" id="{62DAF1C2-4088-84CF-4CC6-5D2D581DD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" t="1322" r="2279"/>
          <a:stretch/>
        </p:blipFill>
        <p:spPr bwMode="auto">
          <a:xfrm>
            <a:off x="1420837" y="1420837"/>
            <a:ext cx="9594166" cy="513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269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6B67A9-C496-C48D-476F-F5CD9F13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73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LOSOS</a:t>
            </a:r>
          </a:p>
        </p:txBody>
      </p:sp>
      <p:pic>
        <p:nvPicPr>
          <p:cNvPr id="6146" name="Picture 2" descr="Losos stříbrný | Nabídka | EASTFISH - kvalitní divoký losos">
            <a:extLst>
              <a:ext uri="{FF2B5EF4-FFF2-40B4-BE49-F238E27FC236}">
                <a16:creationId xmlns:a16="http://schemas.microsoft.com/office/drawing/2014/main" id="{B00799A4-2D9F-9813-C22C-C33727F4E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6" r="8154" b="19907"/>
          <a:stretch/>
        </p:blipFill>
        <p:spPr bwMode="auto">
          <a:xfrm>
            <a:off x="-105509" y="2124219"/>
            <a:ext cx="10968077" cy="443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75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19D299-5E84-A2BF-0D05-8AA21564D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9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PIRANĚ</a:t>
            </a:r>
          </a:p>
        </p:txBody>
      </p:sp>
      <p:pic>
        <p:nvPicPr>
          <p:cNvPr id="7170" name="Picture 2" descr="Piranha PNG Images &amp; PSDs for Download | PixelSquid - S113973932">
            <a:extLst>
              <a:ext uri="{FF2B5EF4-FFF2-40B4-BE49-F238E27FC236}">
                <a16:creationId xmlns:a16="http://schemas.microsoft.com/office/drawing/2014/main" id="{F175EE37-DB53-C8FF-00FD-7A54A54B93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4" t="25200" r="26451" b="26554"/>
          <a:stretch/>
        </p:blipFill>
        <p:spPr bwMode="auto">
          <a:xfrm>
            <a:off x="2391507" y="1690688"/>
            <a:ext cx="6133514" cy="478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762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F1041-F8CE-1E51-6B25-63AC3E699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PŘEJI DOBROU CHUŤ</a:t>
            </a:r>
          </a:p>
        </p:txBody>
      </p:sp>
      <p:pic>
        <p:nvPicPr>
          <p:cNvPr id="8194" name="Picture 2" descr="Recipe - Pečené ryby - GORENJE">
            <a:extLst>
              <a:ext uri="{FF2B5EF4-FFF2-40B4-BE49-F238E27FC236}">
                <a16:creationId xmlns:a16="http://schemas.microsoft.com/office/drawing/2014/main" id="{C7449D70-717F-A478-EE9B-2CDCD257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80" y="1690688"/>
            <a:ext cx="6949440" cy="508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428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11</Words>
  <Application>Microsoft Office PowerPoint</Application>
  <PresentationFormat>Širokoúhlá obrazovka</PresentationFormat>
  <Paragraphs>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Motiv Office</vt:lpstr>
      <vt:lpstr>VÝLOV RYBNÍKA</vt:lpstr>
      <vt:lpstr>KAPR</vt:lpstr>
      <vt:lpstr>SUMEC</vt:lpstr>
      <vt:lpstr>ŠTIKA</vt:lpstr>
      <vt:lpstr>CEJN</vt:lpstr>
      <vt:lpstr>LOSOS</vt:lpstr>
      <vt:lpstr>PIRANĚ</vt:lpstr>
      <vt:lpstr>PŘEJI DOBROU CHUŤ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zak8 Dyjakovice</dc:creator>
  <cp:lastModifiedBy>zak8 Dyjakovice</cp:lastModifiedBy>
  <cp:revision>3</cp:revision>
  <dcterms:created xsi:type="dcterms:W3CDTF">2023-11-15T11:05:56Z</dcterms:created>
  <dcterms:modified xsi:type="dcterms:W3CDTF">2023-11-27T12:09:51Z</dcterms:modified>
</cp:coreProperties>
</file>