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9" r:id="rId3"/>
    <p:sldId id="262" r:id="rId4"/>
    <p:sldId id="266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8 Dyjakovice" initials="zD" lastIdx="8" clrIdx="0">
    <p:extLst>
      <p:ext uri="{19B8F6BF-5375-455C-9EA6-DF929625EA0E}">
        <p15:presenceInfo xmlns:p15="http://schemas.microsoft.com/office/powerpoint/2012/main" userId="c70dfdff1b5ad5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0T11:55:43.350" idx="1">
    <p:pos x="3244" y="1146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1:57:52.185" idx="2">
    <p:pos x="2989" y="1500"/>
    <p:text>bílé tváře</p:text>
    <p:extLst>
      <p:ext uri="{C676402C-5697-4E1C-873F-D02D1690AC5C}">
        <p15:threadingInfo xmlns:p15="http://schemas.microsoft.com/office/powerpoint/2012/main" timeZoneBias="-60"/>
      </p:ext>
    </p:extLst>
  </p:cm>
  <p:cm authorId="1" dt="2024-01-10T11:59:08.018" idx="3">
    <p:pos x="2514" y="2041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1:59:22.203" idx="4">
    <p:pos x="2650" y="217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0T12:11:36.932" idx="6">
    <p:pos x="6051" y="520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2:13:36.589" idx="7">
    <p:pos x="6069" y="754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2:14:34.258" idx="8">
    <p:pos x="6509" y="227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FAC48-183D-4E47-BB85-181CE4FB342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0E8E7-4122-4586-8325-BBEDDF0D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5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3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04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71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53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32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47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6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82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0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6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51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1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7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C229-4F11-4AD3-8FEB-6C62FF59A4E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E7F188-7076-4BC2-92B3-8C81E596C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25A4C-4E9C-3AC0-F3F9-9BF73CF1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17410"/>
            <a:ext cx="10200861" cy="3227361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lgerian" panose="04020705040A02060702" pitchFamily="82" charset="0"/>
              </a:rPr>
              <a:t>SČÍTÁNÍ PTÁKŮ NA KRMÍTKU</a:t>
            </a:r>
            <a:br>
              <a:rPr lang="cs-CZ" sz="4000" dirty="0">
                <a:latin typeface="Algerian" panose="04020705040A02060702" pitchFamily="82" charset="0"/>
              </a:rPr>
            </a:br>
            <a:r>
              <a:rPr lang="cs-CZ" sz="4000" dirty="0">
                <a:latin typeface="Algerian" panose="04020705040A02060702" pitchFamily="82" charset="0"/>
              </a:rPr>
              <a:t>5.1. – 7.1. 2024</a:t>
            </a:r>
            <a:br>
              <a:rPr lang="cs-CZ" sz="4000" dirty="0">
                <a:latin typeface="Algerian" panose="04020705040A02060702" pitchFamily="82" charset="0"/>
              </a:rPr>
            </a:br>
            <a:r>
              <a:rPr lang="cs-CZ" sz="4000" dirty="0">
                <a:latin typeface="Algerian" panose="04020705040A02060702" pitchFamily="82" charset="0"/>
              </a:rPr>
              <a:t>Česká společnost ornitologická</a:t>
            </a:r>
          </a:p>
        </p:txBody>
      </p:sp>
      <p:pic>
        <p:nvPicPr>
          <p:cNvPr id="1026" name="Picture 2" descr="ČESKÁ SPOLEČNOST ORNITOLOGICKÁ (ČSO) | Zoo Olomouc - Svatý Kopeček">
            <a:extLst>
              <a:ext uri="{FF2B5EF4-FFF2-40B4-BE49-F238E27FC236}">
                <a16:creationId xmlns:a16="http://schemas.microsoft.com/office/drawing/2014/main" id="{ED44254D-4B9C-47FE-1107-7091EA10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822484"/>
            <a:ext cx="2620618" cy="32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ilustrace Čmáranice Krmítka Pro Ptáky S Vrabci Barevné Kreslené  Kresby Zimních Divokých Zvířat Ručně Kreslená Vektorová Ilustrace Jeden  Klipart Izolovaný Na Bílé Prvek Pro Design Tisk Nálepku Kartu Dekor –  stáhnout">
            <a:extLst>
              <a:ext uri="{FF2B5EF4-FFF2-40B4-BE49-F238E27FC236}">
                <a16:creationId xmlns:a16="http://schemas.microsoft.com/office/drawing/2014/main" id="{3F73EA2A-DAC1-796B-7D0B-4EC5B368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22" y="232244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 světě žije přes 50 miliard divokých ptáků, odhadují vědci. Nejvíc je  vrabců — ČT24 — Česká televize">
            <a:extLst>
              <a:ext uri="{FF2B5EF4-FFF2-40B4-BE49-F238E27FC236}">
                <a16:creationId xmlns:a16="http://schemas.microsoft.com/office/drawing/2014/main" id="{DEF42227-B262-B647-C793-54A426A4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96" y="3544771"/>
            <a:ext cx="44577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8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148C9-AB50-0A20-4CB6-EA4F639A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92766"/>
            <a:ext cx="9939129" cy="1245704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Algerian" panose="04020705040A02060702" pitchFamily="82" charset="0"/>
              </a:rPr>
              <a:t>SÝKORA BABKA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B6EA7F-BBF7-B8BA-1A11-27241C0D5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4609" y="2054087"/>
            <a:ext cx="5208103" cy="3432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/>
                </a:solidFill>
                <a:latin typeface="Algerian" panose="04020705040A02060702" pitchFamily="82" charset="0"/>
              </a:rPr>
              <a:t>Délka 11-12cm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/>
                </a:solidFill>
                <a:latin typeface="Algerian" panose="04020705040A02060702" pitchFamily="82" charset="0"/>
              </a:rPr>
              <a:t>Černá hlava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/>
                </a:solidFill>
                <a:latin typeface="Algerian" panose="04020705040A02060702" pitchFamily="82" charset="0"/>
              </a:rPr>
              <a:t>NA krmítko přilétají v hejnech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/>
                </a:solidFill>
                <a:latin typeface="Algerian" panose="04020705040A02060702" pitchFamily="82" charset="0"/>
              </a:rPr>
              <a:t>Živí se </a:t>
            </a:r>
            <a:r>
              <a:rPr lang="cs-CZ" sz="3200" dirty="0" err="1">
                <a:solidFill>
                  <a:schemeClr val="accent1"/>
                </a:solidFill>
                <a:latin typeface="Algerian" panose="04020705040A02060702" pitchFamily="82" charset="0"/>
              </a:rPr>
              <a:t>pŘeváŽNĚ</a:t>
            </a:r>
            <a:r>
              <a:rPr lang="cs-CZ" sz="3200" dirty="0">
                <a:solidFill>
                  <a:schemeClr val="accent1"/>
                </a:solidFill>
                <a:latin typeface="Algerian" panose="04020705040A02060702" pitchFamily="82" charset="0"/>
              </a:rPr>
              <a:t> SEMENY</a:t>
            </a:r>
          </a:p>
        </p:txBody>
      </p:sp>
      <p:pic>
        <p:nvPicPr>
          <p:cNvPr id="2052" name="Picture 4" descr="Náročné rodičovství: Sýkory babky se při krmení přehřívají téměř k smrti |  100+1 zahraniční zajímavost">
            <a:extLst>
              <a:ext uri="{FF2B5EF4-FFF2-40B4-BE49-F238E27FC236}">
                <a16:creationId xmlns:a16="http://schemas.microsoft.com/office/drawing/2014/main" id="{64459D60-98C5-E4C0-B5A9-0BBE89F38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8590" r="31791" b="1980"/>
          <a:stretch/>
        </p:blipFill>
        <p:spPr bwMode="auto">
          <a:xfrm>
            <a:off x="927652" y="1883237"/>
            <a:ext cx="3790122" cy="38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 nejkrásnější krmítka pro ptáčky">
            <a:extLst>
              <a:ext uri="{FF2B5EF4-FFF2-40B4-BE49-F238E27FC236}">
                <a16:creationId xmlns:a16="http://schemas.microsoft.com/office/drawing/2014/main" id="{596E5DFA-E05D-FD14-17CD-AE360E055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7601" b="30896"/>
          <a:stretch/>
        </p:blipFill>
        <p:spPr bwMode="auto">
          <a:xfrm>
            <a:off x="2928730" y="235016"/>
            <a:ext cx="4214192" cy="63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Článek - Gymnázium Beroun">
            <a:extLst>
              <a:ext uri="{FF2B5EF4-FFF2-40B4-BE49-F238E27FC236}">
                <a16:creationId xmlns:a16="http://schemas.microsoft.com/office/drawing/2014/main" id="{EB13AEBF-EE5B-C0FA-5E8A-D87E04D7E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9" t="-1" r="6961" b="72225"/>
          <a:stretch/>
        </p:blipFill>
        <p:spPr bwMode="auto">
          <a:xfrm>
            <a:off x="516835" y="686677"/>
            <a:ext cx="2782956" cy="28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Článek - Gymnázium Beroun">
            <a:extLst>
              <a:ext uri="{FF2B5EF4-FFF2-40B4-BE49-F238E27FC236}">
                <a16:creationId xmlns:a16="http://schemas.microsoft.com/office/drawing/2014/main" id="{69CBA737-4910-58F4-DA11-A33BE1EA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096" r="78244" b="70258"/>
          <a:stretch/>
        </p:blipFill>
        <p:spPr bwMode="auto">
          <a:xfrm>
            <a:off x="803891" y="3582732"/>
            <a:ext cx="3078996" cy="29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rčování ptáků - Ptačí hodinka">
            <a:extLst>
              <a:ext uri="{FF2B5EF4-FFF2-40B4-BE49-F238E27FC236}">
                <a16:creationId xmlns:a16="http://schemas.microsoft.com/office/drawing/2014/main" id="{27CE2FCE-E624-D9E7-DFDE-856178E1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6" t="57778" r="4806" b="25411"/>
          <a:stretch/>
        </p:blipFill>
        <p:spPr bwMode="auto">
          <a:xfrm>
            <a:off x="6877879" y="1175609"/>
            <a:ext cx="2582608" cy="18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rčování ptáků - Ptačí hodinka">
            <a:extLst>
              <a:ext uri="{FF2B5EF4-FFF2-40B4-BE49-F238E27FC236}">
                <a16:creationId xmlns:a16="http://schemas.microsoft.com/office/drawing/2014/main" id="{9033FB8B-C245-DE97-C9BB-2225C48A8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7" t="28215" r="3326" b="51882"/>
          <a:stretch/>
        </p:blipFill>
        <p:spPr bwMode="auto">
          <a:xfrm>
            <a:off x="6680662" y="3810001"/>
            <a:ext cx="2582608" cy="221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8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FDD23-7AAA-75C4-C587-1228673A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>
                <a:latin typeface="Algerian" panose="04020705040A02060702" pitchFamily="82" charset="0"/>
              </a:rPr>
              <a:t>SÝKORA BABKA</a:t>
            </a:r>
          </a:p>
        </p:txBody>
      </p:sp>
      <p:pic>
        <p:nvPicPr>
          <p:cNvPr id="3" name="Picture 4" descr="Náročné rodičovství: Sýkory babky se při krmení přehřívají téměř k smrti |  100+1 zahraniční zajímavost">
            <a:extLst>
              <a:ext uri="{FF2B5EF4-FFF2-40B4-BE49-F238E27FC236}">
                <a16:creationId xmlns:a16="http://schemas.microsoft.com/office/drawing/2014/main" id="{8E4A94D4-49F7-D7B3-5057-5C05DF1D9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8590" r="31791" b="1980"/>
          <a:stretch/>
        </p:blipFill>
        <p:spPr bwMode="auto">
          <a:xfrm>
            <a:off x="4025717" y="1693126"/>
            <a:ext cx="4697157" cy="482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7257981-1018-FD31-E11D-6037072F191E}"/>
              </a:ext>
            </a:extLst>
          </p:cNvPr>
          <p:cNvSpPr/>
          <p:nvPr/>
        </p:nvSpPr>
        <p:spPr>
          <a:xfrm rot="347791">
            <a:off x="1258956" y="1424855"/>
            <a:ext cx="5115340" cy="8545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Černé temeno a týl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20F5EB0-D24A-1912-7C53-68F42939A779}"/>
              </a:ext>
            </a:extLst>
          </p:cNvPr>
          <p:cNvSpPr/>
          <p:nvPr/>
        </p:nvSpPr>
        <p:spPr>
          <a:xfrm rot="21305927">
            <a:off x="1844999" y="2380973"/>
            <a:ext cx="3946201" cy="715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Bílé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tváŘe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5FB93D8-D172-0A8B-B661-4265E70218B6}"/>
              </a:ext>
            </a:extLst>
          </p:cNvPr>
          <p:cNvSpPr/>
          <p:nvPr/>
        </p:nvSpPr>
        <p:spPr>
          <a:xfrm rot="20281546">
            <a:off x="811309" y="3826216"/>
            <a:ext cx="4610961" cy="1596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Jednolitý vzhled s odstíny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hnĚdé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5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A1A82-94D6-8DE8-B4F2-8EA20203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28840" y="461506"/>
            <a:ext cx="5924969" cy="386633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latin typeface="Algerian" panose="04020705040A02060702" pitchFamily="82" charset="0"/>
              </a:rPr>
              <a:t>SÝKORA UHELNÁČEK</a:t>
            </a:r>
          </a:p>
        </p:txBody>
      </p:sp>
      <p:pic>
        <p:nvPicPr>
          <p:cNvPr id="1026" name="Picture 2" descr="AtlasZvirat.cz | Sýkora uhelníček (Periparus ater)">
            <a:extLst>
              <a:ext uri="{FF2B5EF4-FFF2-40B4-BE49-F238E27FC236}">
                <a16:creationId xmlns:a16="http://schemas.microsoft.com/office/drawing/2014/main" id="{9F55D594-A8A5-AC05-1E4E-BFF6F771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0" y="2120348"/>
            <a:ext cx="5394879" cy="46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3CFE5619-DF63-7D3B-8C6A-8D25843FE802}"/>
              </a:ext>
            </a:extLst>
          </p:cNvPr>
          <p:cNvSpPr/>
          <p:nvPr/>
        </p:nvSpPr>
        <p:spPr>
          <a:xfrm rot="21204475">
            <a:off x="4313985" y="1753925"/>
            <a:ext cx="5569447" cy="13228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Algerian" panose="04020705040A02060702" pitchFamily="82" charset="0"/>
              </a:rPr>
              <a:t>Šedý hřbet</a:t>
            </a: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8D5846A9-1AEC-8FC8-F1DE-15EC26154D30}"/>
              </a:ext>
            </a:extLst>
          </p:cNvPr>
          <p:cNvSpPr/>
          <p:nvPr/>
        </p:nvSpPr>
        <p:spPr>
          <a:xfrm rot="20515395">
            <a:off x="2491056" y="1041110"/>
            <a:ext cx="6167258" cy="11513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Algerian" panose="04020705040A02060702" pitchFamily="82" charset="0"/>
              </a:rPr>
              <a:t>Bílý týl na černé hlavě</a:t>
            </a:r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5734E363-0659-A9A6-7496-A2A67FFE2E56}"/>
              </a:ext>
            </a:extLst>
          </p:cNvPr>
          <p:cNvSpPr/>
          <p:nvPr/>
        </p:nvSpPr>
        <p:spPr>
          <a:xfrm rot="1039409">
            <a:off x="5168347" y="4406617"/>
            <a:ext cx="5102090" cy="15505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Algerian" panose="04020705040A02060702" pitchFamily="82" charset="0"/>
              </a:rPr>
              <a:t>Bílé pásky v křídle</a:t>
            </a:r>
          </a:p>
        </p:txBody>
      </p:sp>
    </p:spTree>
    <p:extLst>
      <p:ext uri="{BB962C8B-B14F-4D97-AF65-F5344CB8AC3E}">
        <p14:creationId xmlns:p14="http://schemas.microsoft.com/office/powerpoint/2010/main" val="30001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56</Words>
  <Application>Microsoft Office PowerPoint</Application>
  <PresentationFormat>Širokoúhlá obrazovka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Trebuchet MS</vt:lpstr>
      <vt:lpstr>Wingdings 3</vt:lpstr>
      <vt:lpstr>Fazeta</vt:lpstr>
      <vt:lpstr>SČÍTÁNÍ PTÁKŮ NA KRMÍTKU 5.1. – 7.1. 2024 Česká společnost ornitologická</vt:lpstr>
      <vt:lpstr>SÝKORA BABKA</vt:lpstr>
      <vt:lpstr>Prezentace aplikace PowerPoint</vt:lpstr>
      <vt:lpstr>SÝKORA BABKA</vt:lpstr>
      <vt:lpstr>SÝKORA UHELNÁČEK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zak8 Dyjakovice</dc:creator>
  <cp:lastModifiedBy>zak8 Dyjakovice</cp:lastModifiedBy>
  <cp:revision>5</cp:revision>
  <dcterms:created xsi:type="dcterms:W3CDTF">2024-01-03T10:54:34Z</dcterms:created>
  <dcterms:modified xsi:type="dcterms:W3CDTF">2024-01-10T11:16:40Z</dcterms:modified>
</cp:coreProperties>
</file>