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CF2CA-B733-EB73-25E6-3A27D952C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AD1BB8-6708-F585-53B8-A58D73642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A2185F-8DDB-DD21-7724-97EAFD2E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04D4C6-899F-DD19-9372-A2DECB0C5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3ECA9B-A6DC-B39A-DABC-82FC714F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81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CAD9E-FEA5-BC36-1C9D-8C29F26D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0030EE-EB6E-A6E7-1F50-77FFC646C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3318A8-E3F7-3D32-439A-B75AED55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ABD6CB-F52B-3382-876A-AF2EAA2D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1FC1C7-6F45-D2FF-68CE-7261309FA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46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ED1499-2A05-F2C8-1EE7-3F57AD3A7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89276-14C2-4FD2-9B3C-B019FDE7C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D9FF76-E55F-31F1-52BA-CCF29318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4E3E82-186A-AC5A-54AF-F38C624C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72724F-D414-011A-41C4-3CB6CCBEE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6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72397-C211-C1DC-B405-E6E2BDD6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99D5DB-4FA8-5F2D-96C5-3BB93FEDE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52DC99-22C8-1AA8-28E9-7C8D29A0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327A66-AF1E-9B0C-AC46-41E4F2BA1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9C6794-6DAA-AB56-30E6-98B946F9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7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5BBE7-9FA7-DEC3-92F0-FCD7B1869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08861A-65A4-829E-5500-3DF48F8B9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35CE8C-76BA-F91E-20A4-7C212D1D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CB05E0-F207-2C1D-A61B-EBE2525B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26EE9C-B06F-B7ED-7197-F86F8E06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94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3E081-CE1F-CD77-3E8B-D50E2BA7A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2E7C32-305E-49C4-84B9-5605B0B27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2576D1-1A71-6FE4-8958-5E260844D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E7BC07-21EC-ECBE-DB31-36EA3DFB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E8AF75-19F3-9CC3-20F5-E1C78F54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C28251-51A6-2EC9-3981-1CB28AB3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9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41F80-57E8-AC17-DC65-4DD4B181B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A20E79-233F-95EC-E4E2-F2E2D0983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F47B50-BDD4-83F5-4CB3-40B37BCCA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B3DCDE-C0B7-117F-7561-36041C0ED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D953FF-96BF-A49A-734F-2FC98E5DD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B76497-2C77-8771-E9E0-3A7F6253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B270F2-B186-5618-BE6D-95FDA23E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46E994-52D0-A600-0F60-85F83F95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45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46268-6BBB-E005-6965-5034ECB0F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223B21A-E3BD-2453-3638-BD5B2EFA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493714-CED6-A041-957E-B69E8CBA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BED2A0-0A8A-A35F-84EE-31A7CF18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86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B56E99-B6F0-F659-EB85-4ADD7AEF4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5C5137-1EA5-BA98-4A96-37A221240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869EDA-CFFE-C776-4F1F-4DF3C53F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8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1B4A6-7546-87E1-1B2E-179AA317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18886-56D5-4BAE-A271-7609B099F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49476D-0318-A384-A825-41A4823D1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ED3673-5B6C-E695-87CA-62B4D5F0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29B338-A610-1273-8805-122D99AF3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80FCBF-F5E7-AC61-2A91-2A5557FFB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4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D1129-3345-AD39-86B4-B9185CE26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724973A-618C-7046-E7B3-09D9BA97C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1CA16D-583F-6550-6F5D-228C78F79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FD401C-33E5-DCEC-A3E6-0B35FACB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898C40-64CF-1B93-4A84-45B4F4A7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63975A-E653-A157-7A9E-19883F33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95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FE9F922-D59D-70B4-E0EF-65138EB9C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B54CC3-2F5B-8597-7C2D-8573DC03E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4CEAE8-FAF9-6989-3FC2-CCEB7D112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34C08-C5D4-4888-B2EF-FE1F73E99AFA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094677-4E4B-BFCC-1C49-0963F13D6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01D42F-89E1-D9A8-2CB4-D46092A60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D3C3F-F8D6-46FE-BDCC-E39E841B53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47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raděd 5 nejlepších tras na nejvyšší horu Jeseníků | Hana Machalová ...">
            <a:extLst>
              <a:ext uri="{FF2B5EF4-FFF2-40B4-BE49-F238E27FC236}">
                <a16:creationId xmlns:a16="http://schemas.microsoft.com/office/drawing/2014/main" id="{53113526-9153-7D55-0800-7445583D93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1" b="7817"/>
          <a:stretch/>
        </p:blipFill>
        <p:spPr bwMode="auto">
          <a:xfrm>
            <a:off x="-344905" y="0"/>
            <a:ext cx="12881810" cy="886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69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0BE6A14-D2E0-26E8-5A46-0545B1DC6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65" y="1343712"/>
            <a:ext cx="4351338" cy="4351338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0879203F-C651-5260-EE71-D1060538CAE2}"/>
              </a:ext>
            </a:extLst>
          </p:cNvPr>
          <p:cNvSpPr txBox="1"/>
          <p:nvPr/>
        </p:nvSpPr>
        <p:spPr>
          <a:xfrm>
            <a:off x="6792399" y="1432698"/>
            <a:ext cx="37688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Arial Black" panose="020B0A04020102020204" pitchFamily="34" charset="0"/>
              </a:rPr>
              <a:t>NADMOŘSKÁ VÝŠKA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78BF4CD-C244-E152-2CEE-EB518145275A}"/>
              </a:ext>
            </a:extLst>
          </p:cNvPr>
          <p:cNvSpPr txBox="1"/>
          <p:nvPr/>
        </p:nvSpPr>
        <p:spPr>
          <a:xfrm>
            <a:off x="8032018" y="2905780"/>
            <a:ext cx="1482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Arial Black" panose="020B0A04020102020204" pitchFamily="34" charset="0"/>
              </a:rPr>
              <a:t>1638</a:t>
            </a:r>
          </a:p>
        </p:txBody>
      </p:sp>
    </p:spTree>
    <p:extLst>
      <p:ext uri="{BB962C8B-B14F-4D97-AF65-F5344CB8AC3E}">
        <p14:creationId xmlns:p14="http://schemas.microsoft.com/office/powerpoint/2010/main" val="156638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08 -0.00671 L 0.08008 -0.00648 C 0.0862 0.03033 0.09114 0.04491 0.09114 0.07801 C 0.09114 0.08635 0.09258 0.09584 0.09023 0.10324 C 0.07956 0.13542 0.06484 0.14375 0.04961 0.16621 C 0.04609 0.17153 0.04362 0.17847 0.04049 0.18426 C 0.03685 0.19097 0.03346 0.19815 0.02943 0.20417 C 0.0082 0.23565 -0.03815 0.29699 -0.05886 0.31412 C -0.07422 0.32662 -0.09193 0.32847 -0.10847 0.33565 C -0.18789 0.33496 -0.26732 0.34097 -0.34662 0.3338 C -0.35052 0.33357 -0.34779 0.31991 -0.34974 0.31412 C -0.35495 0.29746 -0.37826 0.25556 -0.38307 0.24908 C -0.40156 0.22477 -0.42227 0.20625 -0.44089 0.18241 C -0.50456 0.10162 -0.4263 0.19861 -0.52813 0.08519 C -0.54063 0.0713 -0.55235 0.0551 -0.56458 0.04005 C -0.56719 0.03102 -0.57057 0.02269 -0.57266 0.0132 C -0.57526 0.00116 -0.57839 -0.03194 -0.57969 -0.04444 C -0.57565 -0.0662 -0.57422 -0.09004 -0.56758 -0.10949 C -0.56511 -0.11666 -0.55899 -0.1169 -0.55443 -0.11852 C -0.54375 -0.12222 -0.53268 -0.12268 -0.52201 -0.12569 C -0.51146 -0.1287 -0.50104 -0.13287 -0.49063 -0.13634 C -0.44896 -0.13472 -0.40729 -0.13634 -0.36589 -0.13102 C -0.34649 -0.12847 -0.32188 -0.10231 -0.30716 -0.08426 C -0.26498 -0.03287 -0.27057 -0.04004 -0.24531 0.00764 C -0.24362 0.01783 -0.23998 0.02778 -0.24024 0.03843 C -0.24102 0.06922 -0.24779 0.09121 -0.26055 0.11042 C -0.26432 0.11621 -0.26888 0.1206 -0.2737 0.12292 C -0.27852 0.12547 -0.28386 0.12431 -0.28893 0.12477 C -0.36485 0.09491 -0.34909 0.10301 -0.44388 0.05278 C -0.45833 0.04514 -0.47253 0.03681 -0.48646 0.02755 C -0.49597 0.0213 -0.50352 0.01181 -0.51185 0.00232 C -0.51263 -0.01041 -0.51511 -0.02708 -0.50781 -0.03727 C -0.50052 -0.04768 -0.47656 -0.05903 -0.46628 -0.06435 C -0.45378 -0.06319 -0.44115 -0.06319 -0.42878 -0.06088 C -0.42292 -0.05972 -0.41654 -0.05903 -0.41146 -0.05347 C -0.40781 -0.0493 -0.40664 -0.04051 -0.40443 -0.03379 C -0.40391 -0.03217 -0.40339 -0.03032 -0.40339 -0.02824 C -0.40313 -0.01157 -0.40339 0.00533 -0.40339 0.02222 " pathEditMode="relative" rAng="0" ptsTypes="AAAAAAAAAAAAAAAAAAAAAAAAAAAAAAAAAAAA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22" y="10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CDA43-D3E8-13AC-09DD-E175F9760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4005" y="2563640"/>
            <a:ext cx="7218406" cy="1501733"/>
          </a:xfrm>
        </p:spPr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.---/ ./ .../ ./ -. /../ -.-/ -.--/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FAA5092-9D65-9F25-688F-DD2BCCEDD2AC}"/>
              </a:ext>
            </a:extLst>
          </p:cNvPr>
          <p:cNvSpPr txBox="1"/>
          <p:nvPr/>
        </p:nvSpPr>
        <p:spPr>
          <a:xfrm>
            <a:off x="1668162" y="931282"/>
            <a:ext cx="8600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dirty="0">
                <a:latin typeface="Arial Black" panose="020B0A04020102020204" pitchFamily="34" charset="0"/>
              </a:rPr>
              <a:t>POHOŘÍ</a:t>
            </a:r>
          </a:p>
        </p:txBody>
      </p:sp>
      <p:pic>
        <p:nvPicPr>
          <p:cNvPr id="2050" name="Picture 2" descr="Morseovka překlad / europan-cz.cz">
            <a:extLst>
              <a:ext uri="{FF2B5EF4-FFF2-40B4-BE49-F238E27FC236}">
                <a16:creationId xmlns:a16="http://schemas.microsoft.com/office/drawing/2014/main" id="{08A5154C-BBBD-71B1-B2BB-A4272B1D0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550" y="3968321"/>
            <a:ext cx="381952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68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</Words>
  <Application>Microsoft Office PowerPoint</Application>
  <PresentationFormat>Širokoúhlá obrazovka</PresentationFormat>
  <Paragraphs>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Motiv Office</vt:lpstr>
      <vt:lpstr>Prezentace aplikace PowerPoint</vt:lpstr>
      <vt:lpstr>Prezentace aplikace PowerPoint</vt:lpstr>
      <vt:lpstr>.---/ ./ .../ ./ -. /../ -.-/ -.--/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User</cp:lastModifiedBy>
  <cp:revision>4</cp:revision>
  <dcterms:created xsi:type="dcterms:W3CDTF">2025-02-03T08:07:59Z</dcterms:created>
  <dcterms:modified xsi:type="dcterms:W3CDTF">2025-02-28T21:37:21Z</dcterms:modified>
</cp:coreProperties>
</file>