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20T07:24:01.44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48 24575,'8'-4'0,"12"0"0,1 1 0,-1 1 0,39 0 0,25 1 0,192-11 0,129-1-577,305 7-2108,955 78 2618,-1576-65 243,-34-4-11,-1 3 1,67 15-1,-107-15-165,-19-2 0,-22 1 9,0-1-1,0-2 1,-1 0-1,-45-5 0,10 2 393,-33 1 1308,-186-6-1204,239 1-1187,-72-19-1,92 18-6143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20T07:25:32.848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3318 1946,'4'0,"6"0,5 0,5 4,2 1,7 5,7 4,9 9,11 4,3-2,5-6,0-5,2-6,6-4,4-2,-3-2,-5-1,-9-1,-24 1,-23 0,-16 1,-17-9,-13-2,-9 0,-14 6,-23 9,-28 11,-20 13,-15 13,6 13,12 1,15 5,26-5,28-6,27-9,27-5,14-2,10-5,8-4,13 7,11 11,10 3,2-3,11 1,9-8,7-9,14-14,8-21,3-13,-6-16,-10-15,-9-1,-12-1,-12 5,-12 2,-17 6,-15 1,-11 3,-9 5,-5 2,-15 3,-5-6,-12-11,-9-5,-10-8,-17-6,-23-9,-35-5,-41 2,-52 14,-57 18,-49 16,-41 25,-5 31,10 27,49 9,65 6,71 3,64-5,56-12,51-5,29-4,25 3,11 6,4 6,5 6,2-6,11 0,8-6,32-4,28-11,27-13,21-19,12-20,11-25,-14-19,-30-13,-32-3,-28-2,-30 6,-29 3,-21-1,-17 2,-7 0,-5 1,-5-1,-3-3,-1 2,8-1,3 1,-5 0,-7-2,-8 5,-15 2,-15 1,-10 2,-9 11,-11 9,-16 2,-9 6,-14 9,-6 16,-4 20,5 21,10 17,17 11,21 11,29 6,29 6,29-1,32-1,33-4,30 2,43-14,41-19,33-23,23-33,28-24,3-25,-17-15,-46-1,-53 7,-59 2,-54 6,-44 0,-38 1,-23-4,-12-4,-5-5,-3 5,0-1,-1-1,-1 5,-6 0,-3 1,-14 6,-29 12,-28 12,-14 16,-5 13,10 6,18 15,21 17,18 13,21 7,25 5,22 1,16 1,15 2,21-6,20-5,7-5,5 2,2 4,4 5,6-9,1-13,1-14,3-12,-6-17,-9-12,-10-18,-12-11,-2-11,-7-5,-7-6,-5 4,-14 0,-14 5,-13 0,-14 5,-7 2,0 5,-3 6,-5 5,-1-5,-3 4,-3 3,-7 7,-4 7,4 11,0 15,1 9,13 6,17 3,23 6,24 0,25 8,19 1,6 5,6 0,7-1,-1-4,1-4,3-10,6-9,15-21,14-23,14-25,-1-11,-7-10,-18-4,-26-3,-23 3,-24 1,-28 2,-25-2,-20 1,-14 2,-7 2,-1-1,-16-1,-10 2,-14 10,-24 13,-15 15,-7 21,0 17,5 18,21 15,25 8,26 9,29 6,22 2,18 2,24 2,23 2,18 1,15-3,7 0,2-1,-1-6,5-15,11-24,23-29,23-25,26-26,37-28,1-17,-19-12,-29-4,-32 5,-35 9,-32 14,-34 8,-32 7,-27 2,-18 10,-9 10,-5 7,-7 5,-11 11,-32 10,-42 8,-40 18,-23 21,-23 23,6 16,22 8,38 5,49 1,48-9,44-8,33-2,31-8,25 0,13-1,2-5,2-6,0-11,-3-10,-2-9,1-15,4-20,4-14,-1-14,2-10,-3-9,-12 0,-14 0,-15 6,-23 10,-16 15,-10 5,-4 5,-10 2,-7 6,-7 7,-9 18,-5 21,-8 20,-4 14,-1 10,0 6,10-2,17 0,18-8,15-3,23-3,25-3,11-7,4-8,-1-6,1-10,6-8,12-16,42-21,55-32,51-42,37-21,6-4,-26 6,-48 9,-53 18,-53 19,-51 9,-41 14,-30 6,-15 9,-8 11,-10 15,-10 22,-16 24,-10 22,-1 13,7 5,18 2,18-1,22-11,24-9,22-11,22-2,21 3,17 5,5-4,6-6,0 1,4-4,6-9,18-12,23-18,4-23,-12-22,-20-12,-24-11,-27-8,-31-4,-29 1,-23 1,-7-1,-6-1,-5 9,-9 14,-11 16,-17 14,-29 27,-29 29,-25 22,-6 17,0 9,20 3,28-1,38-11,38-9,38-4,39-7,30-2,17-8,12-9,12-10,14-9,17-8,6-14,-3-14,-8-17,-18-2,-23 1,-22 2,-32 0,-25 0,-22 3,-27-3,-27 6,-19 7,-29 12,-37 24,-39 23,-30 22,6 13,31 4,51-8,57-10,49-12,43-9,35-2,26-7,12-9,9-7,-1-10,10-18,3-10,-5-15,-2-3,-3-7,-13 0,-18 5,-16 2,-25 9,-23 5,-19 8,-21 9,-13 13,-10 21,-22 19,-17 15,-10 11,5 8,12 3,16 1,25-8,26-12,25-15,24-16,34-12,45-9,67-22,78-29,71-25,58-16,28-12,8-5,-15-2,-51 4,-76 19,-75 23,-81 23,-73 20,-55 18,-61 25,-52 21,-47 20,-41 14,-27 11,-19 6,-12-1,10-8,2-4,42-15,56-16,70-17,65-15,60-12,52-16,68-24,57-24,48-20,31-10,7-8,1-6,-30 2,-43 16,-61 22,-62 20,-61 26,-72 31,-65 25,-49 21,-48 18,-33 10,-25 2,9 2,29-11,45-21,65-22,66-18,57-13,45-22,45-22,56-23,40-19,42-14,28-5,9-3,-18 5,-33 14,-40 20,-53 20,-55 15,-59 25,-47 23,-50 25,-60 17,-54 12,-52 10,-48 7,-45 7,-21 3,6-12,41-24,62-22,82-22,79-14,84-10,87-5,82-20,85-23,108-26,97-17,67-11,29-10,-10-3,-55 4,-96 20,-106 25,-104 23,-100 23,-95 30,-94 31,-71 19,-54 17,-43 10,-32 8,-6 3,2 2,18-8,46-22,55-22,63-16,65-14,55-11,45-8,32-3,24-7,26-6,33-18,32-16,27-17,31-15,24-3,17 5,-12 16,-35 21,-50 19,-50 16,-49 9,-57 17,-64 18,-61 18,-63 17,-60 13,-36 9,-22 0,-21 1,-3-16,27-13,55-18,76-18,79-14,69-15,71-12,64-21,50-18,32-18,4-2,-16 1,-38 14,-40 14,-48 28,-39 19,-33 13,-20 2,-5 3,-2-5,18-5,24-5,18-17,18-21,10-18,-1-1,-4 2,-12 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20T07:25:38.256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3549 395,'-13'0,"-4"4,5 2,47-13,64-14,62-21,54-11,16 0,-14-1,-40 5,-46 11,-49 12,-52 19,-47 23,-34 22,-29 17,-14 7,1 2,3-5,17-9,21-9,32-11,45-11,60-17,88-25,82-27,70-13,56 5,22 12,-10-4,-60 7,-82 12,-84 5,-83 0,-72 4,-65 5,-64 7,-73 4,-58-5,-59 3,-67 25,-50 26,-24 22,-9 18,15 11,48-1,78-13,89-20,83-12,70-13,52-10,43-7,25-9,19 0,6-2,-1-3,-3-1,-17-2,-31 0,-34 11,-62 22,-77 21,-102 19,-112 25,-96 14,-40 5,18-2,71-16,106-16,109-23,98-21,79-18,68-13,61-20,71-25,78-24,63-18,58-13,71-12,40-6,-8 8,-34 12,-76 21,-97 23,-95 14,-81 8,-69 0,-53 0,-30 3,-14 5,-4 5,-1 5,-2 15,-3 19,-15 18,-33 17,-11 10,4-2,22-6,29-9,30-11,32-8,29 1,25-1,20 1,18-6,14-8,27-9,24-11,23-15,10-6,-11 0,-32-1,-45-3,-42-2,-35 3,-30 5,-24 0,-12 3,-12 3,-39 11,-48 23,-46 23,-35 21,-6 10,19 5,39-7,53-14,54-9,54-5,44-2,33 2,26-6,33-12,46-14,44-20,47-25,30-10,14 3,-16 7,-41 7,-56 8,-57 2,-57-11,-65-5,-77 1,-72 9,-56 21,-43 17,-25 13,-12 18,18 9,34-3,58-6,67-9,58-2,42-6,28-3,15-4,15-6,5-8,1-6,6-4,1-4,0-9,-11-9,-13-5,-17-3,-15-2,-12 4,-9 2,-5 4,-12 5,-7 5,-10 3,-4 3,-5 1,-5 9,5 7,13 6,15 2,17 2,24 10,16 2,7-5,12-4,7-7,21-7,19-6,21-13,7-19,-2-18,-13-15,-24-2,-29 1,-35-4,-30-3,-23-4,-19-3,-12 3,-11-1,-21-5,-27 6,-14 14,-6 16,12 16,18 10,28 12,43 10,33 12,25 7,13 2,17 0,5-1,3-1,7 3,19-4,22-7,13-11,-1-8,-5-7,-17-8,-22-6,-31-8,-25 0,-18 1,-12 5,-14 2,-6 3,-4 6,-7 3,-7 4,-2 2,5 10,13 7,14 5,11 4,14 1,12 1,12 4,13 6,17-4,21 1,25-6,38-7,43-11,26-8,16-12,-16-5,-42-4,-49-3,-42-10,-43-4,-50-5,-68 5,-65 13,-52 10,-25 8,-23 12,16 15,30 2,40 2,48 1,46 0,39-1,32 0,19 4,17-3,4-2,-1-6,4-5,7-6,5 1,7-2,-2-2,-10-5,-17-8,-17-7,-23-8,-13-6,-7 3,-2 6,1 6,-7 5,-5 5,2 2,-1 2,12 6,16 13,23 9,19 12,18-1,15 1,22-6,16-4,7-8,12-7,20-7,0-4,-14-3,-33-14,-35-14,-39-10,-35 1,-22 6,-17 9,-6 8,-5 5,-3 10,3 3,13 6,17 4,15 9,25 9,16 3,10-1,6-6,-4-12,-5-13,-7-16,-6-11,-9 0,-4-1,-6-1,-1 0,-3 0,1-1,-6 5,5 14,5 22,3 15,8 17,3 12,4 1,6-2,9-6,4-4,1-5,1-11,-1-6,-1-7,-1-8,3 0,1 1,-13-5,-10-17,-3-15,12-15,11-15,13-10,13-7,1 1,-9 3,-12 6,-16 12,-15 16,-13 12,-4 16,0 12,2 13,4 13,7 5,8 0,11-6,7 0,-1-14,-5-26,-5-25,-5-15,-8-11,-13-9,-18 3,-15 0,-22-1,-8-2,9 11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20T07:26:04.740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3661 1372,'-12'2,"0"0,0 1,0 0,1 1,-1 1,1 0,0 0,0 1,1 0,-12 9,-42 22,46-28,-38 17,55-26,-1 1,1 0,0-1,-1 0,1 1,0-1,-1 0,1 1,0-1,-1 0,1 0,0 0,-1 0,1-1,0 1,-1 0,1 0,0-1,-1 1,1-1,0 1,0-1,-1 0,1 1,0-1,0 0,0 0,0 0,0 0,0 0,0 0,0 0,-1-2,-6-23,1 0,1 0,1 0,2-1,-1-31,-5-34,5 67,-1 1,-1 1,-1-1,-1 1,-1 0,-1 1,-1 0,-1 1,-1 0,-1 1,0 0,-31-30,32 37,-1 1,0 1,-1 0,0 1,0 1,-1 0,-1 2,1-1,-1 2,0 0,-1 1,1 1,-1 1,0 0,0 1,0 1,-35 2,26 3,0 2,0 0,1 1,0 2,0 1,1 1,0 1,1 1,1 1,0 1,-27 23,-154 93,66-24,92-68,-1-2,-2-2,-2-2,-73 35,71-46,0-3,-1-2,-1-2,-1-2,0-3,-63 3,114-13,0 0,0 0,0 0,0 0,1-1,-1 1,0-1,0-1,0 1,1-1,-1 1,0-2,-6-3,8 3,0 0,0 0,0 0,0 0,1-1,-1 1,1-1,0 0,0 0,1 0,-1 0,1 0,0 0,0 0,-1-9,-3-39,1-1,9-100,-3 109,6-40,33-141,-38 207,1 2,1-1,0 0,1 1,1 0,1 0,0 1,1 0,0 1,2-1,-1 2,2 0,0 0,0 1,1 0,28-18,33-13,2 3,1 3,2 4,158-43,-133 56,0 4,173-3,-201 20,-50 0,0-1,44-5,-68 5,0-1,0 1,0-1,0 1,0-1,-1 0,1 0,0 0,0 0,0 0,-1-1,1 1,-1 0,1-1,-1 1,1-1,-1 0,0 1,0-1,2-3,-1 1,-1 0,1-1,-1 1,0-1,-1 1,1-1,-1 1,1-1,-2-5,0 1,0 0,0 0,-1 0,0 0,-1 1,1-1,-2 1,1 0,-8-11,9 15,-1 1,1-1,-1 0,-1 1,1 0,0 0,-1 0,1 0,-1 1,0-1,0 1,0 0,0 0,0 0,0 1,-1 0,1-1,0 1,-9 0,6 1,0 1,0 0,0 0,0 0,0 1,1 0,-1 1,1-1,-1 1,1 1,-9 5,-9 9,1 0,1 2,1 1,-34 42,-1 15,38-52,-38 46,45-57,0 1,1 0,0 1,1 0,1 0,1 1,1 0,0 0,-5 31,10-43,1-6,-1 0,1 0,0 0,0 0,0 0,0 0,0 0,0 0,-1 0,1 0,0 0,0 0,0 0,0 0,0 0,0 0,-1 0,1 0,0 0,0 0,0 0,0 0,0 0,0 0,-1 0,1 0,0 0,0 0,0 1,0-1,0 0,0 0,0 0,0 0,-1 0,1 0,0 0,0 1,-3-28,2-39,1 14,-1-13,3 0,16-100,-54 342,-13 199,49-374,0-1,-1 1,1 0,0-1,0 1,0 0,0-1,1 1,-1-1,0 1,1-1,-1 1,1 0,-1-1,1 0,0 1,-1-1,1 1,2 1,-2-2,0-1,0 1,0-1,0 1,0-1,0 0,1 0,-1 0,0 1,0-1,0 0,0 0,0-1,0 1,0 0,1 0,-1 0,0-1,0 1,0-1,1 0,9-5,0 0,0-1,-1 0,10-9,-16 12,240-229,-98 87,-94 93,-35 34,-28 26,-199 181,-133 107,172-155,127-101,6-10,24-19,1 0,1 0,-13 14,-10 15,-1-2,-3-2,0-1,-3-2,0-2,-60 32,87-54,0 1,1 1,0 0,0 1,1 1,1 0,0 0,0 1,1 1,1 0,0 1,-11 23,12-17,0 1,1 1,2 0,0 0,1 0,2 0,0 1,1 39,5 27,0-43,-2-1,-7 60,3-92,-1 0,0 0,-1-1,-1 0,0 0,0 0,-11 14,-5 5,-36 42,40-56,-1-1,0-1,-41 26,-15 13,35-23,0-1,-3-3,0-1,-2-1,-57 22,57-28,30-12,0-1,0-1,0 0,-1-1,0-1,0-1,-29 3,6-4,-1-2,1-1,-1-3,1-1,0-2,-40-12,44 11,28 7,1-1,-1 1,1-1,-1 0,1-1,0 1,-8-5,14 7,0 0,0 0,0 0,0 0,-1-1,1 1,0 0,0 0,0 0,0 0,0 0,-1 0,1 0,0 0,0-1,0 1,0 0,0 0,0 0,0 0,-1 0,1-1,0 1,0 0,0 0,0 0,0 0,0-1,0 1,0 0,0 0,0 0,0 0,0-1,0 1,0 0,0 0,0 0,0 0,0-1,1 1,-1 0,0 0,0 0,0 0,0 0,0-1,0 1,0 0,1 0,11-5,16 3,-16 3,0 2,0 0,-1 0,1 1,-1 1,0 0,18 11,17 6,20 2,2-2,1-4,0-3,121 11,-189-26,40 5,0-2,56-4,-86 0,-1 0,1 0,-1-1,0-1,1 1,-1-2,-1 0,1 0,0 0,-1-1,0-1,0 1,0-2,12-11,-17 13,0 0,0-1,-1 0,1 1,-1-1,-1 0,1-1,-1 1,0 0,-1-1,1 1,-1-1,0 0,-1-7,0-16,-7-59,0 18,7 58,-2 0,0 0,0 0,-1 0,-1 1,0-1,-1 1,0 0,-1 0,0 1,-1-1,0 1,-1 1,0 0,-11-11,-14-11,-2 1,-76-50,62 47,1 3,31 21,0-1,-20-18,36 28,-1 0,1 0,0 0,0 0,0-1,0 1,1 0,-1-1,0 1,1-1,-1 1,0-1,1 1,0-1,-1 1,1-1,0 1,0-1,0 0,0 1,0-1,0 1,0-1,1 1,-1-1,0 0,1 1,0 0,-1-1,1 1,0-1,-1 1,1 0,0-1,0 1,0 0,0 0,1 0,-1 0,0 0,3-2,5-5,1 1,0 0,0 1,12-6,72-34,97-54,-164 84,-1-2,0-1,-2-1,40-41,-44 43,0 1,1 0,1 2,0 1,1 0,41-16,34-22,-69 33,1 2,0 1,1 2,1 1,0 1,1 2,0 2,38-6,47-2,-11 0,165-2,-247 18,-16-1,0 1,0 0,0 1,0 0,12 3,-19-4,1 1,-1 0,1 1,-1-1,0 0,1 1,-1-1,0 1,0 0,0-1,0 1,0 0,-1 0,1 0,-1 1,1-1,-1 0,0 1,1-1,-1 1,-1-1,2 4,5 21,-1 0,-1 0,-1 1,-1 0,-2 0,-1 0,-1 0,-1-1,-10 46,6-56,0 1,-1-1,-1-1,-1 1,-12 16,-59 75,61-84,-42 55,-4-1,-4-4,-111 94,143-142,-1-2,-67 32,-14 8,47-15,-18 11,-55 18,104-56,-1-1,-1-2,-1-3,-1-1,-53 11,41-5,54-20,0 0,1 1,-1 0,1 0,-1-1,1 2,-1-1,1 0,0 0,0 1,0-1,0 1,1-1,-1 1,1 0,-3 5,4-6,0-1,0 0,0 1,0-1,0 1,1-1,-1 0,0 1,1-1,-1 0,1 1,-1-1,1 0,0 0,0 1,-1-1,1 0,0 0,0 0,0 0,0 0,0 0,0 0,1-1,-1 1,0 0,0-1,0 1,1 0,-1-1,0 0,1 1,1-1,52 13,-49-12,83 9,0-4,102-7,-80-1,-31 0,-1-4,-1-3,1-4,134-40,-140 34,138-17,82 12,-191 17,196-2,-217-2,13-1,765 10,-419 4,-405-3,56-11,-55 7,53-3,-79 8,10-1,0 0,0 2,0 0,0 1,0 1,0 1,-1 1,36 14,24 20,99 43,-145-76,-31-11,-18-5,7 7,0-1,0-1,1 0,-1 0,1-1,0 0,0-1,1 1,0-1,0-1,0 1,1-1,1 0,-1-1,-6-12,12 19,-14-29,0 0,-2 1,-2 1,0 1,-2 0,-44-47,59 70,1 0,-1 0,1-1,0 0,1 0,-1 0,1 0,0 0,-3-10,-14-67,6 19,10 48,1 1,1-1,0 0,1-28,-3-31,2 67,-1 1,1-1,-1 1,-1 0,1 0,-1 1,0-1,-1 1,1 0,-1 0,-1 0,-10-9,0 1,-1 1,-1 1,-26-15,-63-37,73 41,0 3,-1 1,-1 1,-54-18,48 26,-1 2,0 1,-64-1,62 6,35 1,-1-1,0 0,1 0,-1-1,1 0,0-1,0 0,-18-11,2-3,-41-34,52 40,-44-48,27 25,7 7,1-1,1-1,2-1,0-1,-28-63,40 77,-2-1,0 2,-1 0,-18-20,16 21,2 0,0 0,0-1,-15-34,20 30,0 0,1-1,-3-30,7 35,-1 0,0 0,-2 0,0 1,0 0,-2 0,-9-18,-12-14,3-1,2-1,-24-75,2-21,44 143,0 0,0 0,-1 0,1 0,-1 0,1 0,-1 1,0-1,0 1,0-1,-1 1,1 0,0 0,-1 0,1 0,-1 0,0 0,0 1,0-1,0 1,0 0,0 0,0 0,0 0,0 1,0-1,-1 1,1 0,0-1,0 2,0-1,-1 0,1 1,-3 0,-15 3,0 1,1 0,0 2,-20 9,26-11,-166 69,-173 100,343-168,0 0,0 1,0 0,1 0,-11 12,18-17,-1 1,1-1,0 1,0 0,0 0,1-1,-1 1,1 0,-1 1,1-1,0 0,0 0,0 1,1-1,-1 0,1 1,0-1,0 0,0 1,0-1,0 0,2 6,-1-7,0 0,-1-1,1 1,0-1,0 0,0 1,0-1,1 0,-1 1,0-1,0 0,1 0,-1 0,1 0,-1 0,1-1,-1 1,1 0,-1-1,1 1,0-1,-1 1,1-1,0 0,0 0,-1 0,1 0,0 0,-1 0,1 0,0 0,-1-1,4 0,9-2,0-1,0-1,15-6,-7 2,40-12,1 4,1 2,0 3,1 2,88 0,-72 13,-1 5,105 22,-140-21,5 1,77 5,-114-13,0 0,1 1,-2 0,1 1,0 1,-1 0,16 8,-15-6,0-1,1 0,-1-1,1-1,0 0,18 2,66 5,85 4,-178-15,-1 0,1 0,-1 0,0 1,0 0,1 0,-1 0,0 1,0-1,0 1,0 0,0 0,0 0,-1 1,6 3,-5-1,1 0,-1 0,-1 0,1 1,-1-1,0 1,0 0,-1-1,4 14,6 28,-3 1,-1 0,0 51,6 37,-3-31,-6 196,-7-168,2-128,0-1,0 1,-1 0,0 0,0-1,0 1,-1 0,1-1,-1 1,0-1,0 0,-1 0,-4 8,5-11,1 1,-1-1,1 0,-1 0,1 0,-1 0,0 0,1 0,-1 0,0-1,0 1,0-1,0 1,0-1,1 0,-1 1,0-1,0 0,0 0,0-1,0 1,0 0,0 0,0-1,1 0,-1 1,0-1,0 0,1 0,-1 0,0 0,1 0,-1 0,1 0,-1 0,1-1,-2-1,-6-6,1 0,0-1,1 1,0-2,1 1,-1-1,-6-19,-17-27,-139-178,32 47,124 170,-1 0,0 0,-1 2,0 0,-2 0,-25-17,37 29,0-1,1 1,-1-1,1 1,0-2,0 1,0 0,1-1,0 1,0-1,0 0,1 0,0 0,0 0,0-1,1 1,-1-11,0-11,1 1,6-54,0 16,14-162,-17 195,2-21,-4 51,0 0,1-1,0 1,-1 0,1 0,0-1,0 1,0 0,0 0,0 0,0 0,1 0,-1 0,1 0,0 1,2-3,-3 3,0 1,0-1,1 1,-1 0,0-1,1 1,-1 0,1 0,-1 0,0 0,1 0,-1 0,0 0,1 0,-1 0,1 1,-1-1,0 1,0-1,1 1,-1-1,0 1,0 0,0 0,1-1,-1 1,0 0,0 0,0 0,0 0,-1 0,1 0,0 1,1 1,25 46,114 258,-120-272,1-1,49 57,20 8,-56-64,-3 0,-1 3,-1 0,31 55,-55-81,21 35,-2 2,-3 0,-1 2,19 75,-34-84,-2 1,-2 0,-5 60,2 51,3-132,0-1,2 0,0 0,1 0,10 24,28 53,-21-51,16 51,-37-95,0 0,0 0,-1 0,1 0,-1 0,0 0,0 0,0 0,0 0,0 0,0 0,-1 0,0 0,0 0,1-1,-2 1,1 0,0 0,0-1,-1 1,0-1,-2 4,3-5,-1 1,0-1,0 0,0 0,0 1,0-1,0 0,0-1,0 1,-1 0,1-1,0 1,0-1,-1 0,1 1,0-1,0 0,-1 0,1-1,0 1,-1 0,1-1,0 0,0 1,0-1,0 0,0 0,0 0,-4-3,-6-4,1-1,0 0,0-1,1 0,-14-19,-15-15,-370-321,203 187,152 126,-84-106,56 59,76 93,0 0,-1 0,0 1,0-1,-1 2,1-1,-1 1,0 0,0 1,0 0,0 0,-1 1,1 0,-11-1,-14-1,-1 2,-46 3,38 0,1 2,0 2,1 1,-57 18,-28 4,108-25,-17 1,0 2,1 2,0 1,0 1,1 2,-33 16,18-5,0-3,-1-2,-1-2,-1-2,-78 12,24-4,98-21,0 1,0 0,0 0,1 0,-1 1,1 0,0 0,0 0,0 0,0 1,0 0,1 0,0 0,0 1,-5 6,6-8,-1 0,1 0,-1-1,0 1,1-1,-1 0,-1 0,1 0,0 0,0-1,-1 0,1 0,0 0,-1 0,1-1,-8 0,-11 0,1-1,-26-5,8 2,-9-1,30 2,0 1,0 0,0 2,0 0,1 1,-28 5,44-5,1-1,-1 1,1-1,-1 1,1-1,0 1,-1 0,1 0,0 0,0-1,0 1,-1 0,1 1,0-1,0 0,0 0,1 0,-1 1,0-1,0 0,1 1,-1-1,1 0,-2 4,2-2,0 0,0 1,0-1,1 1,-1-1,1 0,-1 1,1-1,0 0,3 6,3 5,1 0,0-1,17 22,-3-10,2-1,0-1,1-1,1-1,1-1,58 31,-2-9,112 39,315 87,-461-158,1-2,0-3,52 0,148-13,-217 4,0-1,-1-2,0-1,0-1,-1-2,42-20,-65 27,-1-1,0 1,0-2,-1 1,1-1,-1 0,-1 0,1 0,-1-1,0 0,0 0,-1 0,0-1,0 0,-1 0,0 0,0 0,2-11,-3 9,0 0,-1 0,0 0,-1 0,0-1,0 1,-1 0,0 0,-1 0,0 0,-1 0,0 0,0 0,-1 1,-5-10,-6-4,-1 1,-1 0,-1 1,-1 1,0 0,-2 2,0 0,-1 2,-1 0,0 2,-43-21,4 9,-1 2,-1 3,-111-20,40 10,-79-14,212 44,1 1,-1-1,0 1,0 0,1 0,-1 0,0 0,0 0,0 0,1 0,-1 1,0-1,0 1,1-1,-1 1,0 0,1-1,-1 1,0 0,1 0,-3 2,4-2,-1 1,0-1,1 1,-1-1,1 1,-1-1,1 1,0-1,0 1,-1-1,1 1,0 0,0-1,1 1,-1-1,0 1,1-1,-1 1,1 1,3 8,1-1,0 0,0 0,1-1,11 16,4-1,1 0,2-1,43 33,88 50,-137-94,33 19,2-2,91 35,118 27,-188-67,453 107,-509-127,-2 2,1-1,-1 2,31 17,13 5,218 58,-156-53,-79-19,-38-12,1 0,-1-1,1 0,-1 0,1 0,0 0,0-1,0 0,0-1,-1 1,1-1,0 0,0 0,0-1,0 0,0 0,0 0,0-1,-1 0,1 0,6-4,39-25,-1-2,-2-3,50-47,-94 80,-1 0,0-1,1 1,-1-1,0 0,-1 1,1-1,-1-1,0 1,0 0,3-9,-5 11,1-1,-1 0,0 0,0 1,0-1,-1 0,1 0,-1 1,1-1,-1 1,0-1,0 0,0 1,0-1,-1 1,1 0,-1 0,1-1,-1 1,0 0,-3-3,-6-5,0 1,0 0,-1 0,0 1,-1 1,0 0,0 1,0 0,-1 1,-19-5,-17-1,-83-7,53 8,-418-28,448 37,-1-2,1-2,0-3,-83-22,123 25,-1 1,1-1,1-1,-1 0,1 0,0-1,1 0,-9-10,-59-72,26 27,-198-237,241 290,-46-55,-2 2,-3 2,-113-88,129 117,-1 2,-2 1,-1 3,-1 2,-1 2,-1 2,-53-14,43 18,-1 2,-109-9,161 22,0 0,1 0,-1 1,0 0,1 0,-1 1,-13 4,19-5,-1 0,1 0,0 1,0-1,0 0,1 1,-1-1,0 1,0-1,1 1,-1 0,1 0,-1 0,1 0,0 0,0 0,0 0,0 0,0 1,0-1,1 0,-1 1,1-1,0 0,-1 1,1-1,0 0,1 4,0 2,0 1,1-1,0 1,1-1,0 0,0 0,0-1,1 1,7 9,50 63,-46-62,45 54,130 119,-145-153,2-3,1-1,1-3,65 31,207 66,-111-49,-146-53,88 23,-125-43,0 0,0-2,0-1,1-1,-1-2,37-3,-60 2,1 0,-1 0,1-1,-1 0,0 0,0 0,1 0,-1 0,-1-1,1 0,0 0,-1 0,1 0,-1 0,0-1,0 0,0 1,-1-1,1 0,-1 0,0-1,0 1,-1 0,1-1,-1 1,0-1,0 1,0-1,-1 1,1-1,-1 0,0 1,-1-1,1 0,-1 1,0-1,0 1,0-1,-1 1,0-1,1 1,-1 0,-1 0,1 0,-1 0,0 0,-3-3,-13-10,0 1,-1 1,-1 1,-1 1,0 0,-47-18,50 23,-180-76,-4 10,-2 8,-326-59,164 66,-445-12,431 67,294 16,86-12,-1 0,1 0,-1 1,1-1,-1 0,1 1,-1-1,1 1,-1 0,1 0,0-1,-1 1,1 0,0 0,0 0,-1 0,1 0,0 1,0-1,0 0,0 0,1 1,-1-1,0 1,0-1,0 2,1-1,1 1,-1-1,1 0,-1 0,1 0,0 0,0-1,0 1,0 0,0 0,0 0,0-1,0 1,1 0,-1-1,4 3,9 8,1-1,0 0,21 10,-34-20,111 59,3-5,2-5,125 34,385 70,-223-80,811 40,-1178-113,0 1,0-2,65-8,-100 8,-1 0,1-1,-1 1,1-1,0 1,-1-1,1 0,-1 0,1 0,-1 0,0 0,1-1,-1 1,0-1,0 0,0 1,0-1,0 0,0 0,-1 0,4-5,-5 5,0 0,0 0,-1 0,1-1,0 1,-1 0,1 0,-1 0,1 0,-1 0,0 0,0 0,0 0,0 0,-1 0,1 1,0-1,-1 0,1 1,-1-1,1 1,-1 0,0-1,0 1,-2-1,-34-25,-2 2,0 2,-1 1,-1 3,-1 1,-1 2,-46-10,-325-50,269 55,-228-31,374 52,0 0,0 0,0 0,1 0,-1 0,0 0,0 0,0 1,0-1,0 0,0 0,0 0,0 0,1 0,-1 0,0 1,0-1,0 0,0 0,0 0,0 0,0 1,0-1,0 0,0 0,0 0,0 0,0 0,0 1,0-1,0 0,0 0,0 0,0 0,0 1,0-1,0 0,-1 0,1 0,0 0,0 0,0 0,0 1,0-1,0 0,0 0,0 0,-1 0,1 0,0 0,0 0,0 0,0 0,0 0,-1 1,1-1,24 19,36 22,75 34,3-6,3-6,3-6,222 57,-339-111,-27-3,0 0,1 0,-1-1,0 1,0 0,0 0,0 0,1 0,-1-1,0 1,0 0,0 0,0-1,0 1,0 0,0 0,0 0,1-1,-1 1,0 0,0 0,0-1,0 1,0 0,0 0,0-1,-1 1,1 0,0 0,0-1,0 1,0 0,0 0,0-1,0 1,0 0,-1 0,1 0,0 0,0-1,0 1,0 0,-1 0,1 0,0 0,0-1,-37-29,-2 6,-1 1,-1 3,-1 1,-60-18,-183-35,23 6,213 51,1-2,1-3,-58-32,82 38,-52-21,44 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20T07:28:22.260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2047 1,'-25'43,"-2"0,-2-2,-60 67,17-22,-317 439,329-438,-4-3,-3-3,-4-3,-155 132,170-162,2 2,2 2,2 3,3 2,-73 114,-124 157,128-182,-36 54,151-197,-1 0,0-1,0 1,-1 0,1-1,-1 1,1-1,-1 1,0-1,-5 3,8-5,-1 0,1 0,0 0,0-1,-1 1,1 0,0 0,-1 0,1-1,0 1,0 0,-1 0,1 0,0-1,0 1,0 0,-1-1,1 1,0 0,0 0,0-1,0 1,0 0,0-1,0 1,-1 0,1-1,0 1,0 0,0-1,0 1,0 0,1-1,-1 1,0 0,0-1,5-34,73-210,-23 93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727BC-65B7-5F2E-0F41-18AF2AD0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98AE4C-E5E0-703D-DA19-A6E977AE2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CEF14-EEA2-856C-FBA8-49A3AB33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E499EE-64E8-B60E-A41D-9BEA1CE5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AECC01-8639-5117-EA43-695E8DC2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6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E67AF-AE6A-DE62-D326-56D8E718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A4434F-714E-9585-F9F1-933F391D3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FA01A-FE33-2BA0-C706-3A7C5B5C3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735A3-52C9-7FD1-716D-7275557D0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555342-9DF2-A665-1603-A647D0B9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5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70DD16-3055-CDD0-44DD-E97FDD6E2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088E50-6E89-BB6A-B727-C5D00B083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7BEBAD-8B8A-5F97-D0C2-F109F91E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DB5137-1E21-CC57-B224-53251C6C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E9F562-E25D-F47E-07AA-A13C6D07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1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7C011-90DC-B44B-4054-D12B5566E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20207-F592-2730-FA6A-93C09C3E2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7F3A20-3D69-3FB6-CA64-AA9BBF09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1642B-E0EB-AEE0-DF57-626118A9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F32160-6AEC-9F9F-5C0E-5E9A777CD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298D8-713E-B9EB-9F14-58F72424C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0DFD18-0088-97B6-1EC0-B33F8B716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92A0B-39DD-8640-FA01-97679590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CD4EE2-2079-BB2A-251F-194AA4ADC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A1712-2F72-8A78-CAF3-037355C8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21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A19B9-D28A-87B8-3ECD-ED7C53ED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85FC8-83D3-8E22-FDAA-9FEC7BD96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329BAC-96E5-2240-41FB-AE1B5347F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E07C44-1B4D-7481-EB0B-7DC44660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CB331F-84B1-AA22-5E2B-EC081A27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3CAF6B-0CA6-C82E-5579-C1CE057E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27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F7460-9DA9-DF71-8D1E-673829095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A13A5C-1F60-B184-0C10-E7FBD2875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E136BA-6AC4-CB62-A566-E47F9F7AF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6CD88C-ED9B-ED95-2A52-6087CDA25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E7D4D9-BFA8-136F-8837-4ED152F31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F7A89A-EF54-F749-E4B4-E2A3FAF45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E23692-0465-8A32-5687-1337A773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8B2B94-54A9-7563-36D9-0386AFAA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51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312BC-2605-39FD-D2BF-E1A951F8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460187-0A6A-0EE5-6B27-5C7948633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F32D8B-7E87-C7D8-E7E1-7F61E4DC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BE013F-8720-EAC0-4971-9329826E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6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DDFB16-2C47-5915-1544-341D9A702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F5EE05-23AC-D74B-2F1E-730720530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0BA02D-BA74-07AF-ADDE-20F90E0A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75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68072-DCFB-4FDA-AEAC-1FFA2A423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88DE8-80BC-403A-0912-67FEA460A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B25D53-3027-E77F-9960-637C09CE0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252061-3BC5-512F-842C-4C2C8DE1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1CE09E-8262-771A-117D-37D695D38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419195-5162-742B-428F-E8CAC423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44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40E09-1088-442A-0B84-3EB0C77D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41C4E8B-9816-F316-5660-04EE4443A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0AAAB-451C-2E4C-3D53-9019A4D60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0B452F-280D-131D-744C-A52B07C36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76D952-B682-F784-000C-E0BC1530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8D4C0E-FDEF-C4B1-CBFC-3E9FE77C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5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9165B2-05F5-8C93-A8E6-810312BA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9B8747-A5CD-34E3-3BC3-81C467308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3B1F7C-94AC-3D14-7D67-D8A17D80C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5FCC-9D2C-4330-9185-961B66858464}" type="datetimeFigureOut">
              <a:rPr lang="cs-CZ" smtClean="0"/>
              <a:t>20.12.2024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250C99-9B4D-983D-13FA-734F8DC32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D2F35-2219-A292-4DF3-F8B5B0483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5A926-AA8E-4EA3-9DEB-56E25FF55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05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jpeg"/><Relationship Id="rId3" Type="http://schemas.openxmlformats.org/officeDocument/2006/relationships/image" Target="../media/image2.gif"/><Relationship Id="rId7" Type="http://schemas.openxmlformats.org/officeDocument/2006/relationships/customXml" Target="../ink/ink2.xml"/><Relationship Id="rId12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3.xml"/><Relationship Id="rId1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2E6BC-0ADE-4FA4-CB7D-C8973B714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588" y="349818"/>
            <a:ext cx="10515600" cy="100861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vánoční gify | Obrázky, animace, gify">
            <a:extLst>
              <a:ext uri="{FF2B5EF4-FFF2-40B4-BE49-F238E27FC236}">
                <a16:creationId xmlns:a16="http://schemas.microsoft.com/office/drawing/2014/main" id="{D70CAB40-4667-D8E8-F0FC-E7F380AB4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05" y="1932176"/>
            <a:ext cx="6762750" cy="444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enioři z Oustí píší blog : prosince 2014">
            <a:extLst>
              <a:ext uri="{FF2B5EF4-FFF2-40B4-BE49-F238E27FC236}">
                <a16:creationId xmlns:a16="http://schemas.microsoft.com/office/drawing/2014/main" id="{6D94A0D5-3580-7DAF-4748-2EB1E7101C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51" y="2190750"/>
            <a:ext cx="23812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1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5E46E-07E9-6295-1DA0-D2583194D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88" y="242047"/>
            <a:ext cx="10515600" cy="1900518"/>
          </a:xfrm>
        </p:spPr>
        <p:txBody>
          <a:bodyPr/>
          <a:lstStyle/>
          <a:p>
            <a:pPr algn="ctr"/>
            <a:r>
              <a:rPr lang="cs-CZ" dirty="0" err="1">
                <a:solidFill>
                  <a:srgbClr val="FF0000"/>
                </a:solidFill>
                <a:highlight>
                  <a:srgbClr val="800080"/>
                </a:highlight>
              </a:rPr>
              <a:t>Krásne</a:t>
            </a:r>
            <a:r>
              <a:rPr lang="cs-CZ" dirty="0">
                <a:solidFill>
                  <a:srgbClr val="FF0000"/>
                </a:solidFill>
                <a:highlight>
                  <a:srgbClr val="80008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800080"/>
                </a:highlight>
              </a:rPr>
              <a:t>vanoce</a:t>
            </a:r>
            <a:r>
              <a:rPr lang="cs-CZ" dirty="0">
                <a:solidFill>
                  <a:srgbClr val="FF0000"/>
                </a:solidFill>
                <a:highlight>
                  <a:srgbClr val="800080"/>
                </a:highlight>
              </a:rPr>
              <a:t> </a:t>
            </a:r>
          </a:p>
        </p:txBody>
      </p:sp>
      <p:pic>
        <p:nvPicPr>
          <p:cNvPr id="2050" name="Picture 2" descr="Vánoční obrázky - obrázky Vánoce - vánoční animace - vánoční gify">
            <a:extLst>
              <a:ext uri="{FF2B5EF4-FFF2-40B4-BE49-F238E27FC236}">
                <a16:creationId xmlns:a16="http://schemas.microsoft.com/office/drawing/2014/main" id="{484A17DE-AE36-FDE8-9FD4-BAC7D14797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77" y="98430"/>
            <a:ext cx="2133600" cy="257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enioři z Oustí píší blog : prosince 2014">
            <a:extLst>
              <a:ext uri="{FF2B5EF4-FFF2-40B4-BE49-F238E27FC236}">
                <a16:creationId xmlns:a16="http://schemas.microsoft.com/office/drawing/2014/main" id="{D707909B-0987-9C15-F6E0-D000EBF8E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636" y="98430"/>
            <a:ext cx="3030072" cy="315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Jednoduchý vánoční stromek omalovánka | Omalovánky k Vytisknutí Zdarma">
            <a:extLst>
              <a:ext uri="{FF2B5EF4-FFF2-40B4-BE49-F238E27FC236}">
                <a16:creationId xmlns:a16="http://schemas.microsoft.com/office/drawing/2014/main" id="{B79824F2-6253-8F30-E165-A18AA2D21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088" y="1844397"/>
            <a:ext cx="4023846" cy="469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6D0AE6E-1913-5A84-A1B5-3A123F67DB62}"/>
                  </a:ext>
                </a:extLst>
              </p14:cNvPr>
              <p14:cNvContentPartPr/>
              <p14:nvPr/>
            </p14:nvContentPartPr>
            <p14:xfrm>
              <a:off x="5244169" y="3496631"/>
              <a:ext cx="1296720" cy="478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6D0AE6E-1913-5A84-A1B5-3A123F67DB6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38049" y="3490511"/>
                <a:ext cx="130896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6DD60510-99E1-271A-1680-0BA98E7A546E}"/>
                  </a:ext>
                </a:extLst>
              </p14:cNvPr>
              <p14:cNvContentPartPr/>
              <p14:nvPr/>
            </p14:nvContentPartPr>
            <p14:xfrm>
              <a:off x="4668529" y="2822711"/>
              <a:ext cx="1770480" cy="102888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6DD60510-99E1-271A-1680-0BA98E7A546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659889" y="2769071"/>
                <a:ext cx="1788120" cy="11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154C8162-D96A-7D00-6F06-9600047D6FB3}"/>
                  </a:ext>
                </a:extLst>
              </p14:cNvPr>
              <p14:cNvContentPartPr/>
              <p14:nvPr/>
            </p14:nvContentPartPr>
            <p14:xfrm>
              <a:off x="4056529" y="3147791"/>
              <a:ext cx="2592720" cy="86040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154C8162-D96A-7D00-6F06-9600047D6FB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47889" y="3094151"/>
                <a:ext cx="2610360" cy="9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1C345DA2-034C-5F76-B09B-51871A1DF43F}"/>
                  </a:ext>
                </a:extLst>
              </p14:cNvPr>
              <p14:cNvContentPartPr/>
              <p14:nvPr/>
            </p14:nvContentPartPr>
            <p14:xfrm>
              <a:off x="4688329" y="2903711"/>
              <a:ext cx="1845720" cy="988560"/>
            </p14:xfrm>
          </p:contentPart>
        </mc:Choice>
        <mc:Fallback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1C345DA2-034C-5F76-B09B-51871A1DF43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34329" y="2796071"/>
                <a:ext cx="1953360" cy="1204200"/>
              </a:xfrm>
              <a:prstGeom prst="rect">
                <a:avLst/>
              </a:prstGeom>
            </p:spPr>
          </p:pic>
        </mc:Fallback>
      </mc:AlternateContent>
      <p:pic>
        <p:nvPicPr>
          <p:cNvPr id="1028" name="Picture 4" descr="świąteczne pierniczki — Grafika wektorowa © game_gfx #38238191">
            <a:extLst>
              <a:ext uri="{FF2B5EF4-FFF2-40B4-BE49-F238E27FC236}">
                <a16:creationId xmlns:a16="http://schemas.microsoft.com/office/drawing/2014/main" id="{109AF822-EBF4-FDEE-2E38-BA9C3440E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6498">
            <a:off x="5148334" y="3101856"/>
            <a:ext cx="556054" cy="76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B25030E6-757E-05E5-1998-1AD9074D0F54}"/>
                  </a:ext>
                </a:extLst>
              </p14:cNvPr>
              <p14:cNvContentPartPr/>
              <p14:nvPr/>
            </p14:nvContentPartPr>
            <p14:xfrm>
              <a:off x="8738689" y="26591"/>
              <a:ext cx="736920" cy="90900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B25030E6-757E-05E5-1998-1AD9074D0F5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684689" y="-81049"/>
                <a:ext cx="844560" cy="112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2093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</Words>
  <Application>Microsoft Office PowerPoint</Application>
  <PresentationFormat>Širokoúhlá obrazovka</PresentationFormat>
  <Paragraphs>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Krásne vanoce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3</cp:revision>
  <dcterms:created xsi:type="dcterms:W3CDTF">2024-12-06T07:12:47Z</dcterms:created>
  <dcterms:modified xsi:type="dcterms:W3CDTF">2024-12-20T07:29:49Z</dcterms:modified>
</cp:coreProperties>
</file>