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48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6E8976-886B-FE71-6757-676F81DB6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E5006025-5AB7-4872-0F7B-CFC9DC6311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CBD6E0F-78CF-FB33-81ED-D49971DB4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321A-13BF-4789-864B-84975711F197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F343228-94ED-6581-558E-1F2FAD32C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DF6DC8E-8DC4-4A11-EF00-1EA8AEF9D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CF04-3DC7-4B69-8BDE-E0FA572EF4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87205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30CBFCB-BDE4-2008-087F-9637887ED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949321D3-6AC7-B7F9-34B9-71F811789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0BB22F9C-87A9-3291-BECF-1C55F76AA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321A-13BF-4789-864B-84975711F197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FC06794-41AD-64E1-985A-C3615B27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1FD23DC-69AA-89CC-00B9-E3BB64C3A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CF04-3DC7-4B69-8BDE-E0FA572EF4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6017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9CEADA19-9436-DCB7-9F72-E5F2D7FCE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34C2C7BC-AD05-825A-8225-DB8EDD834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F63F9BE-1889-13B6-B150-1AFCB3276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321A-13BF-4789-864B-84975711F197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DEA0CC1-99F7-EE26-174A-7B3B81FC6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190203A-7371-4510-4556-1F84FD05E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CF04-3DC7-4B69-8BDE-E0FA572EF4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1894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CB69C64-BBBF-C142-6A42-8025A5DE5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68023ED-0469-FEC1-FEE4-25426878A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BD9A648-0C57-C314-F41F-75E8F7223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321A-13BF-4789-864B-84975711F197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C5526AB-5530-3303-C5FF-09F4F8EDF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DD4708E-A60F-BBF4-990C-6F3E6DE29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CF04-3DC7-4B69-8BDE-E0FA572EF4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97166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29552BD-704A-8463-549C-461D0C0DE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EDAFE552-AC59-FDD0-1E42-DBB640F1B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7E32E03-5084-6D6B-800C-7BFE6D70D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321A-13BF-4789-864B-84975711F197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1E3EA77-23B4-8D90-DBBD-F4DE6464B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8F5A5C7-465A-9B47-4C5B-D96B025C9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CF04-3DC7-4B69-8BDE-E0FA572EF4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66448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4F66EF3-13E3-5FB4-11FE-DDFA316A9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9D48FB5-7C28-EAA6-40DD-BCC0BFFFB2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B2CC86F0-D11C-6EB2-3930-1F97FDA5A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53F62FFB-C620-6FF1-0718-CCC99F28A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321A-13BF-4789-864B-84975711F197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9A30A05A-14AA-B793-4AEB-B9C06F8EA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E8BCCA02-3F0A-B8BE-FCD5-510D0A6A1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CF04-3DC7-4B69-8BDE-E0FA572EF4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67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422233D-1860-1CA2-5F81-E194DE264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234A54DF-9149-C6BB-643F-95D33215D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478171B9-2A43-1470-DC9F-7209E0472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7B906E0E-CE65-EC40-7A27-A1AE49801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750FE16D-7C8B-A454-63F2-E786D222A9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E6ABA8B2-714D-B100-DE27-8882DA160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321A-13BF-4789-864B-84975711F197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24F12E8F-703D-2A9F-94FA-78CBD9D6F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17774969-7BB0-6DD6-9884-1C08AECC7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CF04-3DC7-4B69-8BDE-E0FA572EF4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6860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392D41F-57BF-950B-A3BB-BFB6115F5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01418A4B-2999-2330-728C-FB68C4184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321A-13BF-4789-864B-84975711F197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0DD47F80-742B-8E92-1ADB-6069F1EAA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DAB526AA-3A79-314F-9745-ACFF789CE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CF04-3DC7-4B69-8BDE-E0FA572EF4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03715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D2A419DF-C816-56CF-5FA1-92A158B2C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321A-13BF-4789-864B-84975711F197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F9B875-4B3B-4696-31B8-670B55FD4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15932DA8-0B2A-09C0-D3E5-A0D29A348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CF04-3DC7-4B69-8BDE-E0FA572EF4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34753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680BDD2-12A9-1A5C-119D-EAF9E0506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0281ED5-554A-BBE1-FB62-06D3C6CD9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30905DEC-5C14-0C7A-EE07-0FE786ADD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29E0C695-AB4E-7869-CCDA-0D03C55F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321A-13BF-4789-864B-84975711F197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ACDD6E19-A25C-460A-A739-C0A15238C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D802D294-6622-1241-BF22-F2AFFDBB9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CF04-3DC7-4B69-8BDE-E0FA572EF4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86723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A740EE9-1C50-2ACA-3539-251445801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F55BD55C-3C83-2CBE-6868-733B4A7677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A5646FFF-BC2E-289F-660C-93DB7D5C6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702EFEEF-00E5-35DC-F1F1-5C2FBF880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321A-13BF-4789-864B-84975711F197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29572A56-5293-ED1D-450E-89587A981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130AC581-2FC0-342E-F698-62967AD4F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CF04-3DC7-4B69-8BDE-E0FA572EF4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02410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0AF8450C-7B63-1C86-0F06-5243746F3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316CFA08-3015-1C9E-8148-26DCBCB84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69D57A5-FECD-3104-EA3F-4B0A244C17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1321A-13BF-4789-864B-84975711F197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E5F6F3F-E163-3BF2-4444-78A5541673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690CCAD-743F-879F-359D-BB85BAA02B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CCF04-3DC7-4B69-8BDE-E0FA572EF4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7298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D9F115A-F994-8932-A21B-C9BB3BE9F1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E3359DF7-FAEA-06E3-06E9-A091EC22ED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30" name="Picture 6" descr="Tree 4k Wallpapers - Top Free Tree 4k Backgrounds - WallpaperAccess">
            <a:extLst>
              <a:ext uri="{FF2B5EF4-FFF2-40B4-BE49-F238E27FC236}">
                <a16:creationId xmlns:a16="http://schemas.microsoft.com/office/drawing/2014/main" xmlns="" id="{FF178AD4-2AF4-FDE8-1787-72A6C47B6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97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0EF45873-A909-1CE1-7835-5B5D533E18DF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6A1F582A-AA6F-2BD4-ACF1-CE0550321156}"/>
              </a:ext>
            </a:extLst>
          </p:cNvPr>
          <p:cNvSpPr txBox="1"/>
          <p:nvPr/>
        </p:nvSpPr>
        <p:spPr>
          <a:xfrm>
            <a:off x="495300" y="5715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chemeClr val="bg1"/>
                </a:solidFill>
                <a:latin typeface="Modern No. 20" panose="02070704070505020303" pitchFamily="18" charset="0"/>
              </a:rPr>
              <a:t>Moje super schopnost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33114CDE-C061-6418-C3F4-DFF2C0C609D6}"/>
              </a:ext>
            </a:extLst>
          </p:cNvPr>
          <p:cNvSpPr txBox="1"/>
          <p:nvPr/>
        </p:nvSpPr>
        <p:spPr>
          <a:xfrm>
            <a:off x="571500" y="2894152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chemeClr val="bg1"/>
                </a:solidFill>
                <a:latin typeface="Modern No. 20" panose="02070704070505020303" pitchFamily="18" charset="0"/>
              </a:rPr>
              <a:t>Pohlcuji oxid uhličitý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E3AF4362-BF2F-8D8A-8446-83B415B100C6}"/>
              </a:ext>
            </a:extLst>
          </p:cNvPr>
          <p:cNvSpPr txBox="1"/>
          <p:nvPr/>
        </p:nvSpPr>
        <p:spPr>
          <a:xfrm>
            <a:off x="2524125" y="1891804"/>
            <a:ext cx="1743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chemeClr val="bg1"/>
                </a:solidFill>
                <a:latin typeface="Modern No. 20" panose="02070704070505020303" pitchFamily="18" charset="0"/>
              </a:rPr>
              <a:t>Je</a:t>
            </a:r>
          </a:p>
        </p:txBody>
      </p:sp>
    </p:spTree>
    <p:extLst>
      <p:ext uri="{BB962C8B-B14F-4D97-AF65-F5344CB8AC3E}">
        <p14:creationId xmlns:p14="http://schemas.microsoft.com/office/powerpoint/2010/main" xmlns="" val="346187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5F60365-D765-C142-136B-3885F1BA2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065AF0E-FB9F-B2CE-8759-5CDC702FD4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3A223F3D-835D-2D91-9608-8BB2BA989A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30" name="Picture 6" descr="Tree 4k Wallpapers - Top Free Tree 4k Backgrounds - WallpaperAccess">
            <a:extLst>
              <a:ext uri="{FF2B5EF4-FFF2-40B4-BE49-F238E27FC236}">
                <a16:creationId xmlns:a16="http://schemas.microsoft.com/office/drawing/2014/main" xmlns="" id="{15C07B17-2A2E-A1CA-E7F5-072BED974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97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F6971F0C-F14C-FF24-281C-953DB6C2101F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05DD40B9-6C08-CC2F-D3A5-79985D6E55AF}"/>
              </a:ext>
            </a:extLst>
          </p:cNvPr>
          <p:cNvSpPr txBox="1"/>
          <p:nvPr/>
        </p:nvSpPr>
        <p:spPr>
          <a:xfrm>
            <a:off x="1004887" y="409029"/>
            <a:ext cx="4081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solidFill>
                  <a:schemeClr val="bg1"/>
                </a:solidFill>
                <a:latin typeface="Modern No. 20" panose="02070704070505020303" pitchFamily="18" charset="0"/>
              </a:rPr>
              <a:t>Zajímavosti</a:t>
            </a:r>
            <a:r>
              <a:rPr lang="cs-CZ" sz="4800" dirty="0">
                <a:solidFill>
                  <a:schemeClr val="bg1"/>
                </a:solidFill>
                <a:latin typeface="Modern No. 20" panose="02070704070505020303" pitchFamily="18" charset="0"/>
              </a:rPr>
              <a:t>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7E858229-62C1-90A9-8C77-009A7ADCE2F1}"/>
              </a:ext>
            </a:extLst>
          </p:cNvPr>
          <p:cNvSpPr txBox="1"/>
          <p:nvPr/>
        </p:nvSpPr>
        <p:spPr>
          <a:xfrm>
            <a:off x="228600" y="1770767"/>
            <a:ext cx="538162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Modern No. 20" panose="02070704070505020303" pitchFamily="18" charset="0"/>
              </a:rPr>
              <a:t>Stromy absorbují oxid uhličitý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Modern No. 20" panose="02070704070505020303" pitchFamily="18" charset="0"/>
              </a:rPr>
              <a:t>Jeden 30. letý strom dokáže pohltit až 1,2 tun CO2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Modern No. 20" panose="02070704070505020303" pitchFamily="18" charset="0"/>
              </a:rPr>
              <a:t>zlepšují kvalitu vzduchu a snižují hlukové znečištění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Modern No. 20" panose="02070704070505020303" pitchFamily="18" charset="0"/>
              </a:rPr>
              <a:t>Snižují globální oteplování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Modern No. 20" panose="02070704070505020303" pitchFamily="18" charset="0"/>
              </a:rPr>
              <a:t>Přeměňují CO2 na kyslík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pic>
        <p:nvPicPr>
          <p:cNvPr id="2050" name="Picture 2" descr="Co2 Detailed Rounded Lineal color icon">
            <a:extLst>
              <a:ext uri="{FF2B5EF4-FFF2-40B4-BE49-F238E27FC236}">
                <a16:creationId xmlns:a16="http://schemas.microsoft.com/office/drawing/2014/main" xmlns="" id="{9A03AAEA-66ED-B63F-2C46-FC110E701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56038"/>
            <a:ext cx="23876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6294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CD2A9EB-ABA5-33DF-8034-CBB44F290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468EAFD-1A99-478F-D157-A57C53B246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78444E03-2D09-0B01-1399-503D0142C0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30" name="Picture 6" descr="Tree 4k Wallpapers - Top Free Tree 4k Backgrounds - WallpaperAccess">
            <a:extLst>
              <a:ext uri="{FF2B5EF4-FFF2-40B4-BE49-F238E27FC236}">
                <a16:creationId xmlns:a16="http://schemas.microsoft.com/office/drawing/2014/main" xmlns="" id="{17F228BD-3AF7-0C7A-A927-AC0E2D899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97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7DF1C6B8-A1E3-CEF5-12A0-074DC691811B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EFAF2E6D-5AD4-B8D6-3A75-96EB37843545}"/>
              </a:ext>
            </a:extLst>
          </p:cNvPr>
          <p:cNvSpPr txBox="1"/>
          <p:nvPr/>
        </p:nvSpPr>
        <p:spPr>
          <a:xfrm>
            <a:off x="1085850" y="485775"/>
            <a:ext cx="418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  <a:latin typeface="Modern No. 20" panose="02070704070505020303" pitchFamily="18" charset="0"/>
              </a:rPr>
              <a:t>Klimatická změna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93B102ED-FB8F-4A52-8EC3-F983853B7E68}"/>
              </a:ext>
            </a:extLst>
          </p:cNvPr>
          <p:cNvSpPr txBox="1"/>
          <p:nvPr/>
        </p:nvSpPr>
        <p:spPr>
          <a:xfrm>
            <a:off x="228600" y="1238250"/>
            <a:ext cx="53054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Modern No. 20" panose="02070704070505020303" pitchFamily="18" charset="0"/>
              </a:rPr>
              <a:t>Dlouhodobá změna průměrných vzorců počasí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Modern No. 20" panose="02070704070505020303" pitchFamily="18" charset="0"/>
              </a:rPr>
              <a:t>Tyto změny mohou zahrnovat změny teplot, srážek, větrných vzorů a dalších klimatických parametrů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Modern No. 20" panose="02070704070505020303" pitchFamily="18" charset="0"/>
              </a:rPr>
              <a:t>Průměrná teplota na zemském povrchu je nyní o 1,2 °C vyšší než před průmyslovou revolucí na konci 18. století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03386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FB61A43-C6AB-BEC0-1B44-2077EB884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40CCC4A-1D58-3CAC-794B-3FA8127421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E9E0B9C9-DC83-B6FE-8535-AC994E2B9F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30" name="Picture 6" descr="Tree 4k Wallpapers - Top Free Tree 4k Backgrounds - WallpaperAccess">
            <a:extLst>
              <a:ext uri="{FF2B5EF4-FFF2-40B4-BE49-F238E27FC236}">
                <a16:creationId xmlns:a16="http://schemas.microsoft.com/office/drawing/2014/main" xmlns="" id="{39855F5B-5ECE-7AFC-4EB0-EBE9D001B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97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F2770086-BA5D-2BD0-F20A-AF1EE6353779}"/>
              </a:ext>
            </a:extLst>
          </p:cNvPr>
          <p:cNvSpPr/>
          <p:nvPr/>
        </p:nvSpPr>
        <p:spPr>
          <a:xfrm>
            <a:off x="0" y="6887"/>
            <a:ext cx="6096000" cy="6858000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5B738764-7174-1964-8AC4-FAF834019367}"/>
              </a:ext>
            </a:extLst>
          </p:cNvPr>
          <p:cNvSpPr txBox="1"/>
          <p:nvPr/>
        </p:nvSpPr>
        <p:spPr>
          <a:xfrm>
            <a:off x="923364" y="414477"/>
            <a:ext cx="4249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chemeClr val="bg1"/>
                </a:solidFill>
                <a:latin typeface="Modern No. 20" panose="02070704070505020303" pitchFamily="18" charset="0"/>
              </a:rPr>
              <a:t>Skleníkové plyny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54503583-309B-B66F-A355-CCDD12513810}"/>
              </a:ext>
            </a:extLst>
          </p:cNvPr>
          <p:cNvSpPr txBox="1"/>
          <p:nvPr/>
        </p:nvSpPr>
        <p:spPr>
          <a:xfrm>
            <a:off x="331694" y="1522626"/>
            <a:ext cx="505609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sz="2000" dirty="0">
                <a:solidFill>
                  <a:schemeClr val="bg1"/>
                </a:solidFill>
                <a:latin typeface="Modern No. 20" panose="02070704070505020303" pitchFamily="18" charset="0"/>
              </a:rPr>
              <a:t>Jsou plyny v atmosféře, které zvyšují povrchovou teplotu planet, jako je Země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Modern No. 20" panose="02070704070505020303" pitchFamily="18" charset="0"/>
              </a:rPr>
              <a:t>Od ostatních plynů se liší tím, že pohlcují vlnové délky záření, které planeta vyzařuje, což vede ke skleníkovému efektu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Modern No. 20" panose="02070704070505020303" pitchFamily="18" charset="0"/>
              </a:rPr>
              <a:t>Země se ohřívá slunečním zářením, což způsobuje, že její povrch vyzařuje teplo, které je pak většinou pohlcováno vodní párou, oxidem uhličitým, methanem, oxidem dusným a ozonem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Modern No. 20" panose="02070704070505020303" pitchFamily="18" charset="0"/>
              </a:rPr>
              <a:t>Bez skleníkových plynů by průměrná teplota zemského povrchu byla přibližně -18 °C, nikoliv současných průměrných 15 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178866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172</Words>
  <Application>Microsoft Office PowerPoint</Application>
  <PresentationFormat>Vlastní</PresentationFormat>
  <Paragraphs>18</Paragraphs>
  <Slides>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Motiv Office</vt:lpstr>
      <vt:lpstr>Snímek 1</vt:lpstr>
      <vt:lpstr>Snímek 2</vt:lpstr>
      <vt:lpstr>Snímek 3</vt:lpstr>
      <vt:lpstr>Snímek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Patrik TDASDSAW</dc:creator>
  <cp:lastModifiedBy>Alena</cp:lastModifiedBy>
  <cp:revision>6</cp:revision>
  <dcterms:created xsi:type="dcterms:W3CDTF">2025-03-21T10:05:27Z</dcterms:created>
  <dcterms:modified xsi:type="dcterms:W3CDTF">2025-04-15T18:47:24Z</dcterms:modified>
</cp:coreProperties>
</file>